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71" r:id="rId2"/>
    <p:sldId id="284" r:id="rId3"/>
    <p:sldId id="272" r:id="rId4"/>
    <p:sldId id="286" r:id="rId5"/>
    <p:sldId id="273" r:id="rId6"/>
    <p:sldId id="287" r:id="rId7"/>
  </p:sldIdLst>
  <p:sldSz cx="9144000" cy="5143500" type="screen16x9"/>
  <p:notesSz cx="6858000" cy="9144000"/>
  <p:embeddedFontLst>
    <p:embeddedFont>
      <p:font typeface="DFPOP1-W9" panose="020B0604020202020204" charset="-128"/>
      <p:regular r:id="rId9"/>
    </p:embeddedFont>
    <p:embeddedFont>
      <p:font typeface="Arial-Rounded" panose="020B0500000000000000" charset="0"/>
      <p:regular r:id="rId10"/>
    </p:embeddedFont>
  </p:embeddedFontLst>
  <p:custDataLst>
    <p:tags r:id="rId1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/>
        </p14:section>
        <p14:section name="Tiết 4" id="{30D029CA-39C5-4833-936C-43C5EF842993}">
          <p14:sldIdLst>
            <p14:sldId id="271"/>
            <p14:sldId id="284"/>
            <p14:sldId id="272"/>
            <p14:sldId id="286"/>
            <p14:sldId id="273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43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71901" r="14033" b="9549"/>
          <a:stretch>
            <a:fillRect/>
          </a:stretch>
        </p:blipFill>
        <p:spPr>
          <a:xfrm>
            <a:off x="157861" y="1056639"/>
            <a:ext cx="8828278" cy="3432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8"/>
          <p:cNvSpPr/>
          <p:nvPr/>
        </p:nvSpPr>
        <p:spPr>
          <a:xfrm>
            <a:off x="638354" y="563304"/>
            <a:ext cx="192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Hình chữ nhật: Góc Tròn 1"/>
          <p:cNvSpPr/>
          <p:nvPr/>
        </p:nvSpPr>
        <p:spPr>
          <a:xfrm>
            <a:off x="4008474" y="1807535"/>
            <a:ext cx="1935126" cy="4890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ình chữ nhật: Góc Tròn 4"/>
          <p:cNvSpPr/>
          <p:nvPr/>
        </p:nvSpPr>
        <p:spPr>
          <a:xfrm>
            <a:off x="3125972" y="2296633"/>
            <a:ext cx="616688" cy="4890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ình chữ nhật: Góc Tròn 5"/>
          <p:cNvSpPr/>
          <p:nvPr/>
        </p:nvSpPr>
        <p:spPr>
          <a:xfrm>
            <a:off x="4465674" y="2327201"/>
            <a:ext cx="616688" cy="4890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9" t="12713" r="9732" b="78613"/>
          <a:stretch>
            <a:fillRect/>
          </a:stretch>
        </p:blipFill>
        <p:spPr>
          <a:xfrm>
            <a:off x="263347" y="1599576"/>
            <a:ext cx="8719287" cy="1821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8"/>
          <p:cNvSpPr/>
          <p:nvPr/>
        </p:nvSpPr>
        <p:spPr>
          <a:xfrm>
            <a:off x="851995" y="54178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Hình chữ nhật: Góc Tròn 1"/>
          <p:cNvSpPr/>
          <p:nvPr/>
        </p:nvSpPr>
        <p:spPr>
          <a:xfrm>
            <a:off x="2581835" y="1678193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học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inh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4"/>
          <p:cNvSpPr/>
          <p:nvPr/>
        </p:nvSpPr>
        <p:spPr>
          <a:xfrm>
            <a:off x="4900323" y="1678193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inh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đẹp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ình chữ nhật: Góc Tròn 5"/>
          <p:cNvSpPr/>
          <p:nvPr/>
        </p:nvSpPr>
        <p:spPr>
          <a:xfrm>
            <a:off x="7118977" y="1678192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ách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vở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ình chữ nhật: Góc Tròn 7"/>
          <p:cNvSpPr/>
          <p:nvPr/>
        </p:nvSpPr>
        <p:spPr>
          <a:xfrm>
            <a:off x="4755091" y="2445300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ữ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ình chữ nhật: Góc Tròn 8"/>
          <p:cNvSpPr/>
          <p:nvPr/>
        </p:nvSpPr>
        <p:spPr>
          <a:xfrm>
            <a:off x="2581835" y="2427099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anh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ảnh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ình chữ nhật: Góc Tròn 10"/>
          <p:cNvSpPr/>
          <p:nvPr/>
        </p:nvSpPr>
        <p:spPr>
          <a:xfrm>
            <a:off x="7134039" y="242709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vui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ơi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ý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" t="49923" r="5129" b="8389"/>
          <a:stretch>
            <a:fillRect/>
          </a:stretch>
        </p:blipFill>
        <p:spPr>
          <a:xfrm>
            <a:off x="4572000" y="1247888"/>
            <a:ext cx="4645860" cy="350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8"/>
          <p:cNvSpPr/>
          <p:nvPr/>
        </p:nvSpPr>
        <p:spPr>
          <a:xfrm>
            <a:off x="508540" y="262090"/>
            <a:ext cx="6386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ý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400963" y="955500"/>
            <a:ext cx="4095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105128" y="1648910"/>
            <a:ext cx="49617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sớm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nhè</a:t>
            </a:r>
            <a:endParaRPr lang="en-US" altLang="zh-C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ngóng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endParaRPr lang="en-US" altLang="zh-C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endParaRPr lang="en-US" altLang="zh-C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79</Words>
  <Application>Microsoft Office PowerPoint</Application>
  <PresentationFormat>On-screen Show (16:9)</PresentationFormat>
  <Paragraphs>25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DFPOP1-W9</vt:lpstr>
      <vt:lpstr>Calibri</vt:lpstr>
      <vt:lpstr>Arial</vt:lpstr>
      <vt:lpstr>Arial-Rounded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PC</cp:lastModifiedBy>
  <cp:revision>18</cp:revision>
  <dcterms:created xsi:type="dcterms:W3CDTF">2020-08-13T09:19:00Z</dcterms:created>
  <dcterms:modified xsi:type="dcterms:W3CDTF">2026-01-19T13:27:28Z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