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1"/>
  </p:notesMasterIdLst>
  <p:sldIdLst>
    <p:sldId id="258" r:id="rId2"/>
    <p:sldId id="288" r:id="rId3"/>
    <p:sldId id="260" r:id="rId4"/>
    <p:sldId id="281" r:id="rId5"/>
    <p:sldId id="280" r:id="rId6"/>
    <p:sldId id="282" r:id="rId7"/>
    <p:sldId id="261" r:id="rId8"/>
    <p:sldId id="286" r:id="rId9"/>
    <p:sldId id="28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" y="205409"/>
            <a:ext cx="7354958" cy="4356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20" y="4476248"/>
            <a:ext cx="3776455" cy="581774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uây</a:t>
            </a:r>
            <a:endParaRPr lang="en-US" sz="54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oang</a:t>
            </a:r>
            <a:endParaRPr lang="en-US" sz="54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u="sng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432313" y="2544416"/>
            <a:ext cx="258417" cy="3710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3067878"/>
            <a:ext cx="171559" cy="31044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581</Words>
  <Application>Microsoft Office PowerPoint</Application>
  <PresentationFormat>On-screen Show (16:9)</PresentationFormat>
  <Paragraphs>39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PC</cp:lastModifiedBy>
  <cp:revision>57</cp:revision>
  <dcterms:created xsi:type="dcterms:W3CDTF">2020-08-13T09:19:00Z</dcterms:created>
  <dcterms:modified xsi:type="dcterms:W3CDTF">2026-01-19T13:31:54Z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