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9"/>
  </p:notesMasterIdLst>
  <p:sldIdLst>
    <p:sldId id="264" r:id="rId2"/>
    <p:sldId id="303" r:id="rId3"/>
    <p:sldId id="290" r:id="rId4"/>
    <p:sldId id="305" r:id="rId5"/>
    <p:sldId id="291" r:id="rId6"/>
    <p:sldId id="307" r:id="rId7"/>
    <p:sldId id="267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5914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6272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2041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/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/>
          <a:srcRect l="1" r="152" b="8109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/>
          <a:srcRect l="1" r="152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None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407074" y="548695"/>
            <a:ext cx="85056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a.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sao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buồn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11" y="1133430"/>
            <a:ext cx="7464056" cy="3226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11" y="1133430"/>
            <a:ext cx="7464056" cy="3226755"/>
          </a:xfrm>
          <a:prstGeom prst="rect">
            <a:avLst/>
          </a:prstGeom>
        </p:spPr>
      </p:pic>
      <p:sp>
        <p:nvSpPr>
          <p:cNvPr id="7" name="Google Shape;304;p9"/>
          <p:cNvSpPr/>
          <p:nvPr/>
        </p:nvSpPr>
        <p:spPr>
          <a:xfrm>
            <a:off x="127336" y="245366"/>
            <a:ext cx="906512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buồn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bị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bạn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bè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chê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vừa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dài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vừa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to.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381653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127336" y="0"/>
            <a:ext cx="878538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b.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Chuyện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xảy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ra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lần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chơi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050" name="Picture 2" descr="https://f2.photo.talk.zdn.vn/342378907592510301/bc83cb73e7cf1b9142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19" y="1077178"/>
            <a:ext cx="6220046" cy="345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04;p9"/>
          <p:cNvSpPr/>
          <p:nvPr/>
        </p:nvSpPr>
        <p:spPr>
          <a:xfrm>
            <a:off x="296357" y="0"/>
            <a:ext cx="906512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lần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đi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chơi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bạn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quên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khuấy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050" name="Picture 2" descr="https://f2.photo.talk.zdn.vn/342378907592510301/bc83cb73e7cf1b9142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19" y="1077178"/>
            <a:ext cx="6220046" cy="345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25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415271" y="134933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c.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Nhờ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mà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074" name="Picture 2" descr="https://f2.photo.talk.zdn.vn/4802795788117626046/0a22ecf7f74b0b1552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3" y="1212111"/>
            <a:ext cx="8910084" cy="393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Quad Arrow Callout 1"/>
          <p:cNvSpPr/>
          <p:nvPr/>
        </p:nvSpPr>
        <p:spPr>
          <a:xfrm>
            <a:off x="301002" y="1212111"/>
            <a:ext cx="496440" cy="397603"/>
          </a:xfrm>
          <a:prstGeom prst="quadArrow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04;p9"/>
          <p:cNvSpPr/>
          <p:nvPr/>
        </p:nvSpPr>
        <p:spPr>
          <a:xfrm>
            <a:off x="549222" y="0"/>
            <a:ext cx="906512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nhóm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nhờ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thính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074" name="Picture 2" descr="https://f2.photo.talk.zdn.vn/4802795788117626046/0a22ecf7f74b0b1552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3" y="1212111"/>
            <a:ext cx="8910084" cy="393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Quad Arrow Callout 1"/>
          <p:cNvSpPr/>
          <p:nvPr/>
        </p:nvSpPr>
        <p:spPr>
          <a:xfrm>
            <a:off x="301002" y="1212111"/>
            <a:ext cx="496440" cy="397603"/>
          </a:xfrm>
          <a:prstGeom prst="quadArrow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5992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"/>
          <p:cNvSpPr/>
          <p:nvPr/>
        </p:nvSpPr>
        <p:spPr>
          <a:xfrm>
            <a:off x="1294812" y="907257"/>
            <a:ext cx="74732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lời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 ở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3</a:t>
            </a:r>
            <a:endParaRPr sz="3200" b="1" dirty="0">
              <a:solidFill>
                <a:srgbClr val="4CA42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2" name="Google Shape;362;p12"/>
          <p:cNvSpPr/>
          <p:nvPr/>
        </p:nvSpPr>
        <p:spPr>
          <a:xfrm>
            <a:off x="265813" y="1799757"/>
            <a:ext cx="820833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0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</a:p>
          <a:p>
            <a:pPr lvl="0"/>
            <a:endParaRPr lang="en-US" sz="40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/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nhờ</a:t>
            </a:r>
            <a:endParaRPr sz="6000" b="1" dirty="0">
              <a:solidFill>
                <a:srgbClr val="0070C0"/>
              </a:solidFill>
              <a:sym typeface="Arial" panose="020B0604020202020204"/>
            </a:endParaRPr>
          </a:p>
        </p:txBody>
      </p:sp>
      <p:sp>
        <p:nvSpPr>
          <p:cNvPr id="363" name="Google Shape;363;p12"/>
          <p:cNvSpPr/>
          <p:nvPr/>
        </p:nvSpPr>
        <p:spPr>
          <a:xfrm>
            <a:off x="2633686" y="2723046"/>
            <a:ext cx="322638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(…).</a:t>
            </a:r>
            <a:endParaRPr sz="6000" b="1" dirty="0">
              <a:solidFill>
                <a:srgbClr val="0070C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4" name="Google Shape;364;p12"/>
          <p:cNvSpPr/>
          <p:nvPr/>
        </p:nvSpPr>
        <p:spPr>
          <a:xfrm>
            <a:off x="2633686" y="3030823"/>
            <a:ext cx="5388519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thính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4000" b="1" dirty="0">
              <a:solidFill>
                <a:srgbClr val="0070C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6000" b="1" dirty="0">
              <a:solidFill>
                <a:srgbClr val="0070C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108</Words>
  <Application>Microsoft Office PowerPoint</Application>
  <PresentationFormat>On-screen Show (16:9)</PresentationFormat>
  <Paragraphs>13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Rounded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PC</cp:lastModifiedBy>
  <cp:revision>57</cp:revision>
  <dcterms:created xsi:type="dcterms:W3CDTF">2020-08-13T09:19:00Z</dcterms:created>
  <dcterms:modified xsi:type="dcterms:W3CDTF">2026-01-19T13:34:14Z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