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9"/>
  </p:notesMasterIdLst>
  <p:sldIdLst>
    <p:sldId id="269" r:id="rId2"/>
    <p:sldId id="271" r:id="rId3"/>
    <p:sldId id="294" r:id="rId4"/>
    <p:sldId id="298" r:id="rId5"/>
    <p:sldId id="299" r:id="rId6"/>
    <p:sldId id="300" r:id="rId7"/>
    <p:sldId id="29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590107" y="1256534"/>
            <a:ext cx="7963786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319177" y="207704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97188" y="1345411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chạy</a:t>
            </a:r>
            <a:r>
              <a:rPr lang="en-US" sz="3200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nhanh</a:t>
            </a:r>
            <a:r>
              <a:rPr lang="en-US" sz="3200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27792" y="2528120"/>
            <a:ext cx="87078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lũ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chuột</a:t>
            </a: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2870537" y="2528120"/>
            <a:ext cx="904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3870151" y="135112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dỏng</a:t>
            </a:r>
            <a:r>
              <a:rPr lang="en-US" sz="3200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6475080" y="1315404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3200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2673988" y="252816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dỏng</a:t>
            </a:r>
            <a:r>
              <a:rPr lang="en-US" sz="3200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70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64</Words>
  <Application>Microsoft Office PowerPoint</Application>
  <PresentationFormat>On-screen Show (16:9)</PresentationFormat>
  <Paragraphs>11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PC</cp:lastModifiedBy>
  <cp:revision>57</cp:revision>
  <dcterms:created xsi:type="dcterms:W3CDTF">2020-08-13T09:19:00Z</dcterms:created>
  <dcterms:modified xsi:type="dcterms:W3CDTF">2026-01-19T13:35:35Z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