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6"/>
  </p:notesMasterIdLst>
  <p:sldIdLst>
    <p:sldId id="273" r:id="rId2"/>
    <p:sldId id="301" r:id="rId3"/>
    <p:sldId id="276" r:id="rId4"/>
    <p:sldId id="27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500131" y="233695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8716" y="1998922"/>
            <a:ext cx="1499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4511" y="2402958"/>
            <a:ext cx="1357424" cy="3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52800" y="2392326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/>
          <p:nvPr/>
        </p:nvSpPr>
        <p:spPr>
          <a:xfrm>
            <a:off x="268652" y="552466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chu 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8623" y="0"/>
            <a:ext cx="5730949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63656" y="786809"/>
            <a:ext cx="4157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3656" y="1750827"/>
            <a:ext cx="4157330" cy="1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3656" y="2654595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3656" y="3583172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72125" y="131134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513187" y="2173030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816549" y="304358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804265" y="300812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13246" y="294169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818474" y="286637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54;p11"/>
          <p:cNvSpPr/>
          <p:nvPr/>
        </p:nvSpPr>
        <p:spPr>
          <a:xfrm>
            <a:off x="3946432" y="393452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8" name="Google Shape;354;p11"/>
          <p:cNvSpPr/>
          <p:nvPr/>
        </p:nvSpPr>
        <p:spPr>
          <a:xfrm>
            <a:off x="3917852" y="163814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6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9" name="Google Shape;354;p11"/>
          <p:cNvSpPr/>
          <p:nvPr/>
        </p:nvSpPr>
        <p:spPr>
          <a:xfrm>
            <a:off x="3940559" y="2007432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0" name="Google Shape;354;p11"/>
          <p:cNvSpPr/>
          <p:nvPr/>
        </p:nvSpPr>
        <p:spPr>
          <a:xfrm>
            <a:off x="3921641" y="245330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1" name="Google Shape;354;p11"/>
          <p:cNvSpPr/>
          <p:nvPr/>
        </p:nvSpPr>
        <p:spPr>
          <a:xfrm>
            <a:off x="3919832" y="2936547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2" name="Google Shape;354;p11"/>
          <p:cNvSpPr/>
          <p:nvPr/>
        </p:nvSpPr>
        <p:spPr>
          <a:xfrm>
            <a:off x="3946432" y="341979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3" name="Google Shape;354;p11"/>
          <p:cNvSpPr/>
          <p:nvPr/>
        </p:nvSpPr>
        <p:spPr>
          <a:xfrm>
            <a:off x="4641452" y="4077141"/>
            <a:ext cx="1829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4" name="Google Shape;354;p11"/>
          <p:cNvSpPr/>
          <p:nvPr/>
        </p:nvSpPr>
        <p:spPr>
          <a:xfrm>
            <a:off x="5157001" y="4076700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5" name="Google Shape;354;p11"/>
          <p:cNvSpPr/>
          <p:nvPr/>
        </p:nvSpPr>
        <p:spPr>
          <a:xfrm>
            <a:off x="5605217" y="4083344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sym typeface="Arial" panose="020B0604020202020204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6" name="Google Shape;354;p11"/>
          <p:cNvSpPr/>
          <p:nvPr/>
        </p:nvSpPr>
        <p:spPr>
          <a:xfrm>
            <a:off x="6172617" y="408334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sym typeface="Arial" panose="020B0604020202020204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7" name="Google Shape;354;p11"/>
          <p:cNvSpPr/>
          <p:nvPr/>
        </p:nvSpPr>
        <p:spPr>
          <a:xfrm>
            <a:off x="4708433" y="4617378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0" y="493281"/>
            <a:ext cx="9197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ngoài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36592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40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40835" y="1995542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6863795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2408423" y="1995542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3829789" y="3567305"/>
            <a:ext cx="804795" cy="589217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50065" y="2617858"/>
            <a:ext cx="2062716" cy="93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15301" y="2538197"/>
            <a:ext cx="1490076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0660" y="2524017"/>
            <a:ext cx="563518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34584" y="2565977"/>
            <a:ext cx="3626914" cy="127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7684" y="2538197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4456" y="2535209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1105" y="2535209"/>
            <a:ext cx="325645" cy="147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49602" y="2586224"/>
            <a:ext cx="709341" cy="316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152052" y="63849"/>
            <a:ext cx="89919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bức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250729" y="4544496"/>
            <a:ext cx="205827" cy="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027"/>
            <a:ext cx="9144000" cy="40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58</Words>
  <Application>Microsoft Office PowerPoint</Application>
  <PresentationFormat>On-screen Show (16:9)</PresentationFormat>
  <Paragraphs>19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Rounded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PC</cp:lastModifiedBy>
  <cp:revision>57</cp:revision>
  <dcterms:created xsi:type="dcterms:W3CDTF">2020-08-13T09:19:00Z</dcterms:created>
  <dcterms:modified xsi:type="dcterms:W3CDTF">2026-01-19T13:36:20Z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