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6" r:id="rId3"/>
    <p:sldId id="277" r:id="rId4"/>
    <p:sldId id="27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50" autoAdjust="0"/>
    <p:restoredTop sz="94660"/>
  </p:normalViewPr>
  <p:slideViewPr>
    <p:cSldViewPr>
      <p:cViewPr varScale="1">
        <p:scale>
          <a:sx n="79" d="100"/>
          <a:sy n="79" d="100"/>
        </p:scale>
        <p:origin x="1565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5612-F44A-4572-91F2-B2997399C03A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638EE-0BC4-42C6-8508-DC02B6587C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5612-F44A-4572-91F2-B2997399C03A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638EE-0BC4-42C6-8508-DC02B6587C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5612-F44A-4572-91F2-B2997399C03A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638EE-0BC4-42C6-8508-DC02B6587C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1343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5612-F44A-4572-91F2-B2997399C03A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638EE-0BC4-42C6-8508-DC02B6587C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5612-F44A-4572-91F2-B2997399C03A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638EE-0BC4-42C6-8508-DC02B6587C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5612-F44A-4572-91F2-B2997399C03A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638EE-0BC4-42C6-8508-DC02B6587C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5612-F44A-4572-91F2-B2997399C03A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638EE-0BC4-42C6-8508-DC02B6587C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5612-F44A-4572-91F2-B2997399C03A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638EE-0BC4-42C6-8508-DC02B6587C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5612-F44A-4572-91F2-B2997399C03A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638EE-0BC4-42C6-8508-DC02B6587C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5612-F44A-4572-91F2-B2997399C03A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638EE-0BC4-42C6-8508-DC02B6587C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5612-F44A-4572-91F2-B2997399C03A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638EE-0BC4-42C6-8508-DC02B6587C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D5612-F44A-4572-91F2-B2997399C03A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638EE-0BC4-42C6-8508-DC02B6587C6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807" y="1"/>
            <a:ext cx="5762247" cy="197594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4253" y="2389598"/>
            <a:ext cx="17926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vắng – lặng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28220" y="2431091"/>
            <a:ext cx="15212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im - chim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12380" y="2372272"/>
            <a:ext cx="17926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khơi – ơi</a:t>
            </a:r>
          </a:p>
        </p:txBody>
      </p:sp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281" y="2925755"/>
            <a:ext cx="3821055" cy="122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453118" y="4163786"/>
            <a:ext cx="61354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a. Ở khổ thơ thứ nhất, gió đã làm gì để tìm bạn?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8020" y="97968"/>
            <a:ext cx="3821055" cy="620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208189" y="751094"/>
            <a:ext cx="61354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a. Ở khổ thơ thứ nhất, gió đã làm gì để tìm bạn?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58743" y="1302950"/>
            <a:ext cx="3120887" cy="15696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Bay theo cánh chim</a:t>
            </a:r>
          </a:p>
          <a:p>
            <a:r>
              <a:rPr lang="en-US" sz="3200" dirty="0"/>
              <a:t>Lùa trong tàn lá...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8408" y="2253317"/>
            <a:ext cx="35269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b. Gió làm gì khi nhớ bạn?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50835" y="2718798"/>
            <a:ext cx="3031434" cy="255454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Nên </a:t>
            </a:r>
            <a:r>
              <a:rPr lang="en-US" sz="3200" u="sng" dirty="0"/>
              <a:t>gõ cửa hoài</a:t>
            </a:r>
          </a:p>
          <a:p>
            <a:r>
              <a:rPr lang="en-US" sz="3200" u="sng" dirty="0"/>
              <a:t>Đẩy sóng dâng cao</a:t>
            </a:r>
          </a:p>
          <a:p>
            <a:r>
              <a:rPr lang="en-US" sz="3200" u="sng" dirty="0"/>
              <a:t>Thổi căng buồm lớn</a:t>
            </a:r>
            <a:r>
              <a:rPr lang="en-US" sz="3200" dirty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4126" y="4278048"/>
            <a:ext cx="36004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c. Điều gì xảy ra khi gió đi vắng?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92276" y="4807203"/>
            <a:ext cx="3260035" cy="156966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Lá buồn lặng im</a:t>
            </a:r>
          </a:p>
          <a:p>
            <a:r>
              <a:rPr lang="en-US" sz="3200" dirty="0"/>
              <a:t>Vắng cả cánh chim</a:t>
            </a:r>
          </a:p>
          <a:p>
            <a:r>
              <a:rPr lang="en-US" sz="3200" dirty="0"/>
              <a:t>Chẳng ai gõ cửa.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923393" cy="53545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7710" y="609603"/>
            <a:ext cx="5762247" cy="197594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4253" y="2585546"/>
            <a:ext cx="17926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vắng – lặng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28220" y="2659697"/>
            <a:ext cx="15212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im - chim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73612" y="2666186"/>
            <a:ext cx="17926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khơi – ơi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4861" y="3429684"/>
            <a:ext cx="4808146" cy="200447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64861" y="5723420"/>
            <a:ext cx="4207277" cy="599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7232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923393" cy="5354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513" y="819809"/>
            <a:ext cx="3672400" cy="45726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2716" y="1387929"/>
            <a:ext cx="6958334" cy="5079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0283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105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http://gostep.info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huecd.com</dc:creator>
  <cp:lastModifiedBy>PC</cp:lastModifiedBy>
  <cp:revision>11</cp:revision>
  <dcterms:created xsi:type="dcterms:W3CDTF">2021-01-14T09:34:22Z</dcterms:created>
  <dcterms:modified xsi:type="dcterms:W3CDTF">2026-01-19T13:39:19Z</dcterms:modified>
</cp:coreProperties>
</file>