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357" r:id="rId2"/>
    <p:sldId id="358" r:id="rId3"/>
    <p:sldId id="359" r:id="rId4"/>
    <p:sldId id="360" r:id="rId5"/>
    <p:sldId id="261" r:id="rId6"/>
  </p:sldIdLst>
  <p:sldSz cx="9144000" cy="5143500" type="screen16x9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Quicksand Medium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009242"/>
    <a:srgbClr val="FEE7EF"/>
    <a:srgbClr val="8BBD31"/>
    <a:srgbClr val="3FAF5A"/>
    <a:srgbClr val="FEFBF6"/>
    <a:srgbClr val="57EF7F"/>
    <a:srgbClr val="2CD434"/>
    <a:srgbClr val="72CEE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501" autoAdjust="0"/>
  </p:normalViewPr>
  <p:slideViewPr>
    <p:cSldViewPr snapToGrid="0">
      <p:cViewPr varScale="1">
        <p:scale>
          <a:sx n="105" d="100"/>
          <a:sy n="105" d="100"/>
        </p:scale>
        <p:origin x="643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Chọn từ ngữ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4679" y="110578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Tiết 3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238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02525" y="753626"/>
            <a:ext cx="7055286" cy="633047"/>
          </a:xfrm>
          <a:prstGeom prst="roundRect">
            <a:avLst/>
          </a:prstGeom>
          <a:solidFill>
            <a:srgbClr val="FE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0418A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127" y="82176"/>
            <a:ext cx="77432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Chọn từ ngữ để hoàn thiện câu và viết câu vào vở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34981" y="753626"/>
            <a:ext cx="2532184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đi lại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97794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xoạc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77803" y="753626"/>
            <a:ext cx="1868993" cy="633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418AC"/>
                </a:solidFill>
              </a:rPr>
              <a:t>đứng dậy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2187" y="1889090"/>
            <a:ext cx="7131059" cy="9244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</a:rPr>
              <a:t>Khi học múa, em phải tập ………... chân</a:t>
            </a:r>
          </a:p>
        </p:txBody>
      </p:sp>
    </p:spTree>
    <p:extLst>
      <p:ext uri="{BB962C8B-B14F-4D97-AF65-F5344CB8AC3E}">
        <p14:creationId xmlns:p14="http://schemas.microsoft.com/office/powerpoint/2010/main" val="1996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3973E-6 L 0.05712 3.63973E-6 C 0.08281 3.63973E-6 0.11475 0.066 0.11475 0.12029 L 0.11475 0.2439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2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360659" y="1913860"/>
            <a:ext cx="5188457" cy="1265042"/>
          </a:xfrm>
          <a:prstGeom prst="roundRect">
            <a:avLst/>
          </a:prstGeom>
          <a:solidFill>
            <a:srgbClr val="0092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Kể chuyện</a:t>
            </a:r>
          </a:p>
        </p:txBody>
      </p:sp>
      <p:sp>
        <p:nvSpPr>
          <p:cNvPr id="3" name="Oval 2"/>
          <p:cNvSpPr/>
          <p:nvPr/>
        </p:nvSpPr>
        <p:spPr>
          <a:xfrm>
            <a:off x="1585638" y="1976269"/>
            <a:ext cx="1210726" cy="109654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478464"/>
            <a:ext cx="9144000" cy="4732450"/>
            <a:chOff x="0" y="478464"/>
            <a:chExt cx="9144000" cy="4732450"/>
          </a:xfrm>
        </p:grpSpPr>
        <p:pic>
          <p:nvPicPr>
            <p:cNvPr id="7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>
              <a:off x="0" y="2542427"/>
              <a:ext cx="3189768" cy="266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QUYNH\anh tai ve poiwer oint\dao maijp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9714" l="0" r="51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975"/>
            <a:stretch/>
          </p:blipFill>
          <p:spPr bwMode="auto">
            <a:xfrm flipH="1">
              <a:off x="7147093" y="478464"/>
              <a:ext cx="1996907" cy="1368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438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127" y="82176"/>
            <a:ext cx="774324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tx1"/>
                </a:solidFill>
              </a:rPr>
              <a:t>   Quan sát tranh và kể lại câu chuyện Đôi tai xấu xí</a:t>
            </a:r>
          </a:p>
        </p:txBody>
      </p:sp>
      <p:sp>
        <p:nvSpPr>
          <p:cNvPr id="4" name="Oval 3"/>
          <p:cNvSpPr/>
          <p:nvPr/>
        </p:nvSpPr>
        <p:spPr>
          <a:xfrm>
            <a:off x="126824" y="8096"/>
            <a:ext cx="605363" cy="548270"/>
          </a:xfrm>
          <a:prstGeom prst="ellipse">
            <a:avLst/>
          </a:prstGeom>
          <a:solidFill>
            <a:srgbClr val="57EF7F"/>
          </a:solidFill>
          <a:ln>
            <a:solidFill>
              <a:srgbClr val="0418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52631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Nai và hoẵng tham dự(…)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8714" y="27219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Cả hai luôn (…)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8582" y="274390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Bỗng nhiên (…)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1129" y="2761303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Nai và hoẵng về đích (…)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3352"/>
            <a:ext cx="2222727" cy="192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20" y="756985"/>
            <a:ext cx="2264126" cy="192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402" y="756985"/>
            <a:ext cx="2231999" cy="19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092" y="775763"/>
            <a:ext cx="2217704" cy="19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6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74</Words>
  <Application>Microsoft Office PowerPoint</Application>
  <PresentationFormat>On-screen Show (16:9)</PresentationFormat>
  <Paragraphs>19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Quicksand Medium</vt:lpstr>
      <vt:lpstr>Arial</vt:lpstr>
      <vt:lpstr>Lato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PC</cp:lastModifiedBy>
  <cp:revision>376</cp:revision>
  <dcterms:modified xsi:type="dcterms:W3CDTF">2026-01-19T13:43:08Z</dcterms:modified>
</cp:coreProperties>
</file>