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362" r:id="rId2"/>
    <p:sldId id="363" r:id="rId3"/>
    <p:sldId id="364" r:id="rId4"/>
    <p:sldId id="261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Quicksand Medium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009242"/>
    <a:srgbClr val="FEE7EF"/>
    <a:srgbClr val="8BBD31"/>
    <a:srgbClr val="3FAF5A"/>
    <a:srgbClr val="FEFBF6"/>
    <a:srgbClr val="57EF7F"/>
    <a:srgbClr val="2CD434"/>
    <a:srgbClr val="72CEE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64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41" l="65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9" y="1927539"/>
            <a:ext cx="4700324" cy="225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127" y="82176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Nghe viết 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40" y="764685"/>
            <a:ext cx="8199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      Nai và hoẵng về đích cuối cùng. Nhưng cả hai đều được tặng giải thưởng .</a:t>
            </a:r>
          </a:p>
        </p:txBody>
      </p:sp>
    </p:spTree>
    <p:extLst>
      <p:ext uri="{BB962C8B-B14F-4D97-AF65-F5344CB8AC3E}">
        <p14:creationId xmlns:p14="http://schemas.microsoft.com/office/powerpoint/2010/main" val="21317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Chọn vần phù hợp thay cho ô vuông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05" y="694796"/>
            <a:ext cx="311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a. </a:t>
            </a:r>
            <a:r>
              <a:rPr lang="en-US" sz="2800">
                <a:solidFill>
                  <a:srgbClr val="FF0000"/>
                </a:solidFill>
              </a:rPr>
              <a:t>ươc</a:t>
            </a:r>
            <a:r>
              <a:rPr lang="en-US" sz="2800"/>
              <a:t> hay </a:t>
            </a:r>
            <a:r>
              <a:rPr lang="en-US" sz="2800">
                <a:solidFill>
                  <a:srgbClr val="FF0000"/>
                </a:solidFill>
              </a:rPr>
              <a:t>ươt</a:t>
            </a:r>
            <a:r>
              <a:rPr lang="en-US" sz="2800"/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296" y="1412301"/>
            <a:ext cx="206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b         đi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7993" y="1412301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n         suối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1602" y="1394311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r        đuổi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505" y="2275117"/>
            <a:ext cx="311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b. </a:t>
            </a:r>
            <a:r>
              <a:rPr lang="en-US" sz="2800">
                <a:solidFill>
                  <a:srgbClr val="FF0000"/>
                </a:solidFill>
              </a:rPr>
              <a:t>inh</a:t>
            </a:r>
            <a:r>
              <a:rPr lang="en-US" sz="2800"/>
              <a:t> hay </a:t>
            </a:r>
            <a:r>
              <a:rPr lang="en-US" sz="2800">
                <a:solidFill>
                  <a:srgbClr val="FF0000"/>
                </a:solidFill>
              </a:rPr>
              <a:t>in</a:t>
            </a:r>
            <a:r>
              <a:rPr lang="en-US" sz="2800"/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127" y="2981962"/>
            <a:ext cx="206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     tức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07993" y="2992622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đội 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1602" y="2974632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v      dự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714" y="1412301"/>
            <a:ext cx="971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ươc</a:t>
            </a:r>
            <a:r>
              <a:rPr lang="en-US" sz="280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81427" y="1412301"/>
            <a:ext cx="971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ươc</a:t>
            </a:r>
            <a:r>
              <a:rPr lang="en-US" sz="280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9076" y="1394311"/>
            <a:ext cx="971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ươt</a:t>
            </a:r>
            <a:r>
              <a:rPr lang="en-US" sz="280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6336" y="2971301"/>
            <a:ext cx="822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in</a:t>
            </a:r>
            <a:r>
              <a:rPr lang="en-US" sz="280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41926" y="2981962"/>
            <a:ext cx="822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inh</a:t>
            </a:r>
            <a:r>
              <a:rPr lang="en-US" sz="280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9076" y="2974632"/>
            <a:ext cx="822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inh</a:t>
            </a:r>
            <a:r>
              <a:rPr lang="en-US" sz="280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980066" y="1482458"/>
            <a:ext cx="69574" cy="88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797809" y="1482458"/>
            <a:ext cx="69574" cy="106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82743" y="2974631"/>
            <a:ext cx="134179" cy="106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670488" y="183873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Quan sát tranh và dùn từ ngữ để nói theo tranh 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3" b="97487" l="1189" r="100000">
                        <a14:foregroundMark x1="51249" y1="45226" x2="51249" y2="45226"/>
                        <a14:foregroundMark x1="75149" y1="62814" x2="75149" y2="62814"/>
                        <a14:foregroundMark x1="81451" y1="62312" x2="81451" y2="62312"/>
                        <a14:foregroundMark x1="76932" y1="54439" x2="76932" y2="54439"/>
                        <a14:foregroundMark x1="78002" y1="56449" x2="78002" y2="56449"/>
                        <a14:foregroundMark x1="79310" y1="57956" x2="79310" y2="57956"/>
                        <a14:foregroundMark x1="86326" y1="69179" x2="86326" y2="69179"/>
                        <a14:foregroundMark x1="84899" y1="71189" x2="84899" y2="71189"/>
                        <a14:foregroundMark x1="68966" y1="67169" x2="68966" y2="67169"/>
                        <a14:foregroundMark x1="63377" y1="57956" x2="63377" y2="57956"/>
                        <a14:foregroundMark x1="70273" y1="62814" x2="70273" y2="62814"/>
                        <a14:foregroundMark x1="51249" y1="50586" x2="51249" y2="50586"/>
                        <a14:foregroundMark x1="49108" y1="57454" x2="49108" y2="57454"/>
                        <a14:foregroundMark x1="43163" y1="58459" x2="43163" y2="58459"/>
                        <a14:foregroundMark x1="37693" y1="55946" x2="37693" y2="55946"/>
                        <a14:foregroundMark x1="51843" y1="75042" x2="51843" y2="75042"/>
                        <a14:foregroundMark x1="73484" y1="80905" x2="73484" y2="80905"/>
                        <a14:foregroundMark x1="67182" y1="70184" x2="67182" y2="701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4" y="556366"/>
            <a:ext cx="2860347" cy="20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5" b="95507" l="621" r="99379">
                        <a14:foregroundMark x1="54410" y1="49085" x2="54410" y2="49085"/>
                        <a14:foregroundMark x1="49317" y1="51913" x2="49317" y2="519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8" y="2717201"/>
            <a:ext cx="2897874" cy="21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9" b="96581" l="0" r="98620">
                        <a14:foregroundMark x1="5772" y1="91966" x2="5772" y2="91966"/>
                        <a14:foregroundMark x1="80678" y1="56068" x2="80678" y2="56068"/>
                        <a14:foregroundMark x1="72522" y1="54530" x2="72522" y2="54530"/>
                        <a14:foregroundMark x1="72146" y1="51795" x2="72146" y2="51795"/>
                        <a14:foregroundMark x1="65747" y1="54188" x2="65747" y2="54188"/>
                        <a14:foregroundMark x1="79297" y1="55043" x2="79297" y2="55043"/>
                        <a14:foregroundMark x1="64366" y1="51453" x2="64366" y2="5145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53" y="451207"/>
            <a:ext cx="2933021" cy="215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1" b="97074" l="0" r="99369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68" y="2669233"/>
            <a:ext cx="3130874" cy="229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 rot="20772494">
            <a:off x="3599461" y="1210228"/>
            <a:ext cx="1386969" cy="5084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59161" y="1958009"/>
            <a:ext cx="1386969" cy="4888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1329741">
            <a:off x="3618797" y="2734415"/>
            <a:ext cx="1386969" cy="5057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486811">
            <a:off x="3640069" y="3420215"/>
            <a:ext cx="1386969" cy="5057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743361">
            <a:off x="3586012" y="118859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cùng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2992" y="195788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cùng ăn</a:t>
            </a:r>
          </a:p>
        </p:txBody>
      </p:sp>
      <p:sp>
        <p:nvSpPr>
          <p:cNvPr id="17" name="TextBox 16"/>
          <p:cNvSpPr txBox="1"/>
          <p:nvPr/>
        </p:nvSpPr>
        <p:spPr>
          <a:xfrm rot="21135206">
            <a:off x="3545085" y="2756453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cùng chơi</a:t>
            </a:r>
          </a:p>
        </p:txBody>
      </p:sp>
      <p:sp>
        <p:nvSpPr>
          <p:cNvPr id="18" name="TextBox 17"/>
          <p:cNvSpPr txBox="1"/>
          <p:nvPr/>
        </p:nvSpPr>
        <p:spPr>
          <a:xfrm rot="462483">
            <a:off x="3718728" y="3458331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cùng vẽ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20" y="2434703"/>
            <a:ext cx="37994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Các bạn nhỏ cùng học với nhau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6130" y="2403997"/>
            <a:ext cx="39982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Các bạn nhỏ cùng ăn với nhau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20" y="4571659"/>
            <a:ext cx="39982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Các bạn nhỏ cùng chơi với nhau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4112" y="4571659"/>
            <a:ext cx="39982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Các bạn nhỏ cùng nhau tập vẽ</a:t>
            </a:r>
          </a:p>
        </p:txBody>
      </p:sp>
    </p:spTree>
    <p:extLst>
      <p:ext uri="{BB962C8B-B14F-4D97-AF65-F5344CB8AC3E}">
        <p14:creationId xmlns:p14="http://schemas.microsoft.com/office/powerpoint/2010/main" val="26924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115</Words>
  <Application>Microsoft Office PowerPoint</Application>
  <PresentationFormat>On-screen Show (16:9)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Lato</vt:lpstr>
      <vt:lpstr>Quicksand Medium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376</cp:revision>
  <dcterms:modified xsi:type="dcterms:W3CDTF">2026-01-19T13:43:37Z</dcterms:modified>
</cp:coreProperties>
</file>