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HP-087" pitchFamily="34" charset="0"/>
              </a:rPr>
              <a:t>CHĂM SÓC giúp đỡ </a:t>
            </a:r>
          </a:p>
          <a:p>
            <a:r>
              <a:rPr lang="en-US" sz="4800" smtClean="0">
                <a:solidFill>
                  <a:srgbClr val="0000FF"/>
                </a:solidFill>
                <a:latin typeface="HP-087" pitchFamily="34" charset="0"/>
              </a:rPr>
              <a:t>em nhỏ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9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“Làm anh khó đấy 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nhỏ dưới đây đã làm gì để thể hiện sự chăm sóc, giúp đỡ em nhỏ?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020-2021\Giáo án điện tử các môn - 2020\Dao duc\tranh anh dao duc\Daoduc1 chu de 3 (FB Kim Oanh Be) ẢNH\dd9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1" b="12458"/>
          <a:stretch/>
        </p:blipFill>
        <p:spPr bwMode="auto">
          <a:xfrm>
            <a:off x="290945" y="2438400"/>
            <a:ext cx="847205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9343" y="1808902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cần chăm sóc giúp đỡ  em nhỏ?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 làm gì để chăm sóc giúp đỡ em nhỏ 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7" name="Picture 2" descr="E:\2020-2021\Giáo án điện tử các môn - 2020\Dao duc\tranh anh dao duc\Daoduc1 chu de 3 (FB Kim Oanh Be) ẢNH\dd9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6" b="56970"/>
          <a:stretch/>
        </p:blipFill>
        <p:spPr bwMode="auto">
          <a:xfrm>
            <a:off x="-152400" y="838200"/>
            <a:ext cx="9296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018" y="1254764"/>
            <a:ext cx="82942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những việc em đã làm để chăm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sóc, giúp đỡ em nhỏ.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882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 là anh/ chị của em bé đang khóc, em sẽ làm gì 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90757" y="4191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3 (FB Kim Oanh Be) ẢNH\dd9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7" t="52787" r="25089" b="27896"/>
          <a:stretch/>
        </p:blipFill>
        <p:spPr bwMode="auto">
          <a:xfrm>
            <a:off x="397177" y="2286000"/>
            <a:ext cx="821342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495800" y="1803975"/>
            <a:ext cx="1143000" cy="685800"/>
          </a:xfrm>
          <a:prstGeom prst="wedgeEllipseCallou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0" y="196220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Mẹ!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thể hiện sự chăm sóc, giúp đỡ em nhỏ bằng những việc làm phù hợp.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9974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em chung một mái nhà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giúp đỡ, chan hòa yêu thương.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169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20</cp:revision>
  <dcterms:created xsi:type="dcterms:W3CDTF">2006-08-16T00:00:00Z</dcterms:created>
  <dcterms:modified xsi:type="dcterms:W3CDTF">2020-11-02T08:33:46Z</dcterms:modified>
</cp:coreProperties>
</file>