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6" r:id="rId6"/>
    <p:sldId id="307" r:id="rId7"/>
    <p:sldId id="300" r:id="rId8"/>
    <p:sldId id="291" r:id="rId9"/>
    <p:sldId id="299" r:id="rId10"/>
    <p:sldId id="302" r:id="rId11"/>
    <p:sldId id="303" r:id="rId12"/>
    <p:sldId id="304" r:id="rId13"/>
    <p:sldId id="305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F82A-A12C-CC55-9950-16DE85AB9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4AC54-5E19-13CB-4B37-89F0F0E1F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68927-31F1-C936-E296-23AED8BE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4AF70-9F68-2F35-47C2-03F7296D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6CFD5-FE8E-38CE-F5AD-37361227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2569-2671-7338-2DD8-B6F44341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E703B-CB74-5624-AAF5-58515F94D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3245F-C160-9034-4871-8B1CC439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042F1-B0D1-C32A-0611-C2D4F08B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1D61D-1FF3-713E-C22F-FCBD850F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4D5C5-9032-3A50-40D9-EC2AE02E7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A96F9-E36F-B3F9-F4C7-85CA09ED2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E4CFD-D97A-ACDB-5DC2-63032DFD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464BA-889E-4142-28EC-C1E2CB85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6D3DE-708E-B48A-B614-8BF3CC7D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3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A4AB-0C0B-34EC-716D-4393F96E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C5EF6-F573-FF31-2ECB-67969F924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90BC8-410C-86A9-21F2-977DF277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6824F-94F6-BAF6-7449-8851227A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AC6AA-7093-959F-94CD-09A33FE2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9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0659-0B8D-FA92-5CFA-497B94CB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1E234-D9F5-069D-CB7F-D4D2BA3B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DB458-AC3A-D023-FC47-8CFCC2FC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03679-8F4B-9B57-0BC0-9BBF9C9B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E2E6-7C8F-4282-6B3F-0C79502D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98E2-3C46-FEFB-1BE6-8CCA81F1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60105-2A28-3575-A2F9-449EA2455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CD25-0E9C-601E-21A3-E04D709D8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1599C-CD2F-F7AA-C74D-626F44D5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937B1-3CB9-E94D-C2C5-50ECFF0A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C125B-0A6F-287B-11D4-4DF06C94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4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C9AB-EC20-0DDE-F636-000229D9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F3467-5E3B-15E6-79AD-0469B5E92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B131C-BC2C-ADD3-D1C5-5DB00AA5F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0B2BB-8A30-9C4D-AB84-C134FA5EF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613A6-E1E0-908D-BBB0-F3FCB1DD2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BC0D0-2A38-2939-B87C-42527E65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8E617-C1C9-E556-9A53-705F559E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BC8B0-FBF9-0BC4-98F4-B6585ED5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4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04D9-62DC-D9F7-2B29-5D4EA0D5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5A73F-7EF5-BE59-4C84-3209FF69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A5041-2690-B819-54DA-BF379918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234B1-AE7F-A85F-5166-EF67F1B1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9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D7F51-3A44-A5B1-63E1-8BC41F7D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3627C-2FC4-D198-E303-BB13E367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92F9F-FB98-4EF7-FBFD-39B9872B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915B-8671-A8FB-BD5C-974D78D8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41F2-A377-6461-487A-D2A84BCAB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2F91-3C97-ABAA-7BE9-2DBC7E14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5CEB1-1DE0-5C71-5D08-2165A95D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B18B0-D33D-D9FF-FF8B-5BDC5727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B35DC-8F0E-D1A2-A939-7CA1D118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7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83A6-1A13-68C0-A732-602F1D84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A61DA-A71C-3131-A12F-7598E38A8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A9D54-41CD-61F3-BD2B-EB4FAF9E8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186EB-2483-187D-910D-F2C732435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9A2EC-5C98-D449-E755-2F54F54E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B6FEA-E8E8-6ACC-D669-F79EE147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1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59A86-E0B2-5C60-7559-1BEE6629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EFB4D-1A89-BD60-4ABB-A8DA34D83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BC5E6-327C-9309-D5E5-1FA85608D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095B-EA33-4622-BA74-23A50F34E57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DC412-E740-2B57-2AD9-723392641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2D6F2-09D2-8648-3939-A07DDD6D5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AEB5-D753-460C-B405-4BB22F68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4767-0CAF-C969-6741-8E6AC5FCA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4DEAA-8048-73A0-641C-0230F09B8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/>
        </p:nvGraphicFramePr>
        <p:xfrm>
          <a:off x="792483" y="1289541"/>
          <a:ext cx="10104119" cy="7568716"/>
        </p:xfrm>
        <a:graphic>
          <a:graphicData uri="http://schemas.openxmlformats.org/drawingml/2006/table">
            <a:tbl>
              <a:tblPr/>
              <a:tblGrid>
                <a:gridCol w="2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7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1352552" y="2851666"/>
            <a:ext cx="415289" cy="56635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3" y="2286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9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1325880" y="4356100"/>
            <a:ext cx="381000" cy="762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3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7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1249682" y="5986783"/>
            <a:ext cx="392429" cy="4571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546151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4052671" y="2647435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14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5498124" y="2653297"/>
            <a:ext cx="1655446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"/>
              <a:t>Mười bốn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7924800" y="2573217"/>
            <a:ext cx="76669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8617637" y="2555631"/>
            <a:ext cx="21945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4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3890890" y="4179333"/>
            <a:ext cx="74910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15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5146434" y="4129539"/>
            <a:ext cx="1943833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/>
              <a:t>Mười năm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7741922" y="4191001"/>
            <a:ext cx="844062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9479280" y="4191000"/>
            <a:ext cx="12801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endParaRPr lang="en-US" sz="2160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8631704" y="4267201"/>
            <a:ext cx="228600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5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4796793" y="5276851"/>
            <a:ext cx="1116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endParaRPr lang="en-US" sz="2160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4031569" y="5625069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16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5354955" y="5562603"/>
            <a:ext cx="1655446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80"/>
              <a:t>Mười sáu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7741920" y="5562601"/>
            <a:ext cx="8229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9113523" y="5562600"/>
            <a:ext cx="1424353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6</a:t>
            </a:r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17" y="234539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5" y="234539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382726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71" y="38608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24" y="386008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25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5" y="5405902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3" y="549909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7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/>
        </p:nvGraphicFramePr>
        <p:xfrm>
          <a:off x="792483" y="1289541"/>
          <a:ext cx="10104119" cy="7568716"/>
        </p:xfrm>
        <a:graphic>
          <a:graphicData uri="http://schemas.openxmlformats.org/drawingml/2006/table">
            <a:tbl>
              <a:tblPr/>
              <a:tblGrid>
                <a:gridCol w="2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7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1352552" y="2851666"/>
            <a:ext cx="415289" cy="56635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94" y="2362981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9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1325880" y="4356100"/>
            <a:ext cx="381000" cy="762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3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7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1249682" y="5986783"/>
            <a:ext cx="392429" cy="4571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546151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4052671" y="2647435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14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5498124" y="2653297"/>
            <a:ext cx="1655446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"/>
              <a:t>Mười bốn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7865015" y="2573217"/>
            <a:ext cx="76669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8617637" y="2555631"/>
            <a:ext cx="21945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4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3890890" y="4179333"/>
            <a:ext cx="74910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15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5146434" y="4129539"/>
            <a:ext cx="1943833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/>
              <a:t>Mười năm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7741922" y="4191001"/>
            <a:ext cx="844062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9479280" y="4191000"/>
            <a:ext cx="12801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endParaRPr lang="en-US" sz="2160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8631704" y="4267201"/>
            <a:ext cx="228600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5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4796793" y="5276851"/>
            <a:ext cx="1116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endParaRPr lang="en-US" sz="2160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4031569" y="5625069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16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5354955" y="5562603"/>
            <a:ext cx="1655446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80"/>
              <a:t>Mười sáu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7741920" y="5562601"/>
            <a:ext cx="8229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9113523" y="5562600"/>
            <a:ext cx="1424353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6</a:t>
            </a:r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58" y="2374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1" y="238056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20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382726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71" y="38608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24" y="386008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25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5" y="5405902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3" y="549909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5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93" y="247823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  <p:bldP spid="6440" grpId="0"/>
      <p:bldP spid="6441" grpId="0"/>
      <p:bldP spid="6442" grpId="0"/>
      <p:bldP spid="64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/>
        </p:nvGraphicFramePr>
        <p:xfrm>
          <a:off x="792483" y="1289541"/>
          <a:ext cx="10104119" cy="7568716"/>
        </p:xfrm>
        <a:graphic>
          <a:graphicData uri="http://schemas.openxmlformats.org/drawingml/2006/table">
            <a:tbl>
              <a:tblPr/>
              <a:tblGrid>
                <a:gridCol w="2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7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1352552" y="2851666"/>
            <a:ext cx="415289" cy="56635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94" y="2362981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9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1325880" y="4356100"/>
            <a:ext cx="381000" cy="762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3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7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1249682" y="5986783"/>
            <a:ext cx="392429" cy="4571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546151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4052671" y="2647435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16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5498124" y="2653297"/>
            <a:ext cx="1655446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"/>
              <a:t>Mười sáu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7865015" y="2573217"/>
            <a:ext cx="76669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8617637" y="2555631"/>
            <a:ext cx="21945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6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3890890" y="4179333"/>
            <a:ext cx="74910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17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5146434" y="4129538"/>
            <a:ext cx="1943833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/>
              <a:t>Mười bẩy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7741922" y="4191001"/>
            <a:ext cx="844062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9479280" y="4191000"/>
            <a:ext cx="12801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endParaRPr lang="en-US" sz="2160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8631704" y="4267201"/>
            <a:ext cx="228600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7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4796793" y="5276851"/>
            <a:ext cx="1116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endParaRPr lang="en-US" sz="2160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4031569" y="5625069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18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5038432" y="5562603"/>
            <a:ext cx="1922731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80"/>
              <a:t>Mười tám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7741920" y="5562601"/>
            <a:ext cx="8229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9113523" y="5562600"/>
            <a:ext cx="1424353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8</a:t>
            </a:r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58" y="2374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1" y="238056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20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382726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71" y="38608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24" y="386008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25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5" y="5405902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3" y="549909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5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93" y="247823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98" y="3898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14" y="3898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29" y="554696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3" y="545338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  <p:bldP spid="6440" grpId="0"/>
      <p:bldP spid="6441" grpId="0"/>
      <p:bldP spid="6442" grpId="0"/>
      <p:bldP spid="64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/>
        </p:nvGraphicFramePr>
        <p:xfrm>
          <a:off x="792483" y="1289539"/>
          <a:ext cx="10104119" cy="6113798"/>
        </p:xfrm>
        <a:graphic>
          <a:graphicData uri="http://schemas.openxmlformats.org/drawingml/2006/table">
            <a:tbl>
              <a:tblPr/>
              <a:tblGrid>
                <a:gridCol w="2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1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7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1352552" y="2851666"/>
            <a:ext cx="415289" cy="56635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94" y="2362981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9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1325880" y="4356100"/>
            <a:ext cx="381000" cy="762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4052671" y="2647435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19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5498124" y="2653297"/>
            <a:ext cx="1655446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"/>
              <a:t>Mười chín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7865015" y="2573217"/>
            <a:ext cx="76669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8617637" y="2555631"/>
            <a:ext cx="21945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9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3890890" y="4179333"/>
            <a:ext cx="74910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20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5146434" y="4129538"/>
            <a:ext cx="1943833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/>
              <a:t>Hai mươi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7741922" y="4191001"/>
            <a:ext cx="844062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2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9479280" y="4191000"/>
            <a:ext cx="12801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endParaRPr lang="en-US" sz="2160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8631704" y="4267201"/>
            <a:ext cx="228600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0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4796793" y="5276851"/>
            <a:ext cx="1116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endParaRPr lang="en-US" sz="2160"/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58" y="2374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1" y="238056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20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15" y="3827266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71" y="38608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24" y="3860088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95" y="2420395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93" y="247823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98" y="3898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14" y="3898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37" y="247823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82" y="247823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29" y="2374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7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29" y="38608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7" y="3846731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24424" y="3776584"/>
            <a:ext cx="872203" cy="13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763906" y="1348958"/>
            <a:ext cx="10818496" cy="5509043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0521971" y="3785085"/>
            <a:ext cx="642810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0521970" y="5911536"/>
            <a:ext cx="642810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219817" y="5911536"/>
            <a:ext cx="642810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763906" y="1348958"/>
            <a:ext cx="1838354" cy="1078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592239" y="2427132"/>
            <a:ext cx="9150823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329942" y="5375049"/>
            <a:ext cx="642810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219253" y="5375049"/>
            <a:ext cx="642810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4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63906" y="140587"/>
            <a:ext cx="2566036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763906" y="1348959"/>
            <a:ext cx="1491616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90" y="1519372"/>
            <a:ext cx="884682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556692" y="2243431"/>
            <a:ext cx="565018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960729" y="4435522"/>
            <a:ext cx="675564" cy="600503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852438" y="5868541"/>
            <a:ext cx="663281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638422" y="5991368"/>
            <a:ext cx="663282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2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0"/>
            <a:ext cx="10972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926583" y="1238041"/>
            <a:ext cx="6338832" cy="63709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algn="ctr" defTabSz="617220"/>
            <a:endParaRPr lang="zh-CN" altLang="en-US" sz="36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287172" y="1322353"/>
            <a:ext cx="7779797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-219689"/>
            <a:ext cx="10972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909877" y="1901483"/>
            <a:ext cx="2372244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17220">
                <a:defRPr/>
              </a:pPr>
              <a:endParaRPr lang="zh-CN" altLang="en-US" sz="12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254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17220">
                <a:defRPr/>
              </a:pPr>
              <a:r>
                <a:rPr lang="en-US" altLang="zh-CN" sz="6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6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lang="zh-CN" altLang="en-US" sz="600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523798" y="3592601"/>
            <a:ext cx="5144404" cy="1080296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64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4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4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8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48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:a16="http://schemas.microsoft.com/office/drawing/2014/main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1381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310C89-29D7-43D3-8E9D-3BBF009B8926}"/>
              </a:ext>
            </a:extLst>
          </p:cNvPr>
          <p:cNvSpPr/>
          <p:nvPr/>
        </p:nvSpPr>
        <p:spPr>
          <a:xfrm>
            <a:off x="2899118" y="2767282"/>
            <a:ext cx="5822772" cy="1191095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359" y="2063262"/>
            <a:ext cx="10192043" cy="8402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4920" b="1"/>
              <a:t>1     2      3     4     5      6     7     8    9    10</a:t>
            </a:r>
          </a:p>
        </p:txBody>
      </p:sp>
    </p:spTree>
    <p:extLst>
      <p:ext uri="{BB962C8B-B14F-4D97-AF65-F5344CB8AC3E}">
        <p14:creationId xmlns:p14="http://schemas.microsoft.com/office/powerpoint/2010/main" val="53480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708983" y="188341"/>
            <a:ext cx="272034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708983" y="1367905"/>
            <a:ext cx="4758437" cy="4528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46567" y="2342251"/>
            <a:ext cx="4621237" cy="69249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96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467420" y="3213757"/>
            <a:ext cx="4740863" cy="69249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9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96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467420" y="4343825"/>
            <a:ext cx="3846566" cy="914096"/>
          </a:xfrm>
          <a:prstGeom prst="rect">
            <a:avLst/>
          </a:prstGeom>
          <a:solidFill>
            <a:schemeClr val="bg2"/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924729" y="199961"/>
            <a:ext cx="5144404" cy="58169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24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4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4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4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4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7246" y="1893537"/>
            <a:ext cx="3391664" cy="167122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1032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5708" y="1878903"/>
            <a:ext cx="3391664" cy="1671227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1032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 animBg="1"/>
      <p:bldP spid="9" grpId="1" animBg="1"/>
      <p:bldP spid="10" grpId="0"/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62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96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59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12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97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2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30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3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72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303" y="2209800"/>
            <a:ext cx="128953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9854" y="2110153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129" y="2197594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5801" y="2209800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7320" y="2110153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0" y="2115530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7782" y="2110153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392" y="2228264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3293" y="2115530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278" y="2258450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217" y="2198078"/>
            <a:ext cx="128640" cy="17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211"/>
          <p:cNvSpPr>
            <a:spLocks/>
          </p:cNvSpPr>
          <p:nvPr/>
        </p:nvSpPr>
        <p:spPr bwMode="auto">
          <a:xfrm>
            <a:off x="6699854" y="3088306"/>
            <a:ext cx="772080" cy="6085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6257780" y="4619318"/>
            <a:ext cx="1610752" cy="692497"/>
          </a:xfrm>
          <a:prstGeom prst="rect">
            <a:avLst/>
          </a:prstGeom>
          <a:solidFill>
            <a:schemeClr val="bg2"/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9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</a:t>
            </a:r>
            <a:endParaRPr lang="en-US" sz="39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7736059" y="4631038"/>
            <a:ext cx="1139624" cy="692497"/>
          </a:xfrm>
          <a:prstGeom prst="rect">
            <a:avLst/>
          </a:prstGeom>
          <a:solidFill>
            <a:schemeClr val="bg2"/>
          </a:solidFill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39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39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/>
        </p:nvGraphicFramePr>
        <p:xfrm>
          <a:off x="991266" y="1338472"/>
          <a:ext cx="9994789" cy="5552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9976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918376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1824824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918376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2134925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991264" y="2395331"/>
            <a:ext cx="2278049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991264" y="3309724"/>
            <a:ext cx="2278049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991264" y="4065105"/>
            <a:ext cx="2278049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991264" y="5095467"/>
            <a:ext cx="2278049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991264" y="6009860"/>
            <a:ext cx="2278049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6000586" y="2395330"/>
            <a:ext cx="1956019" cy="824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6000586" y="3226914"/>
            <a:ext cx="1956019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6000586" y="4147930"/>
            <a:ext cx="1956019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6000586" y="5095467"/>
            <a:ext cx="1956019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6000586" y="5943606"/>
            <a:ext cx="1956019" cy="947227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770117" y="155085"/>
            <a:ext cx="2720340" cy="97735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346836" y="2507962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8976358" y="4167305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346836" y="3426325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346836" y="4240218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427839" y="5180082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427838" y="6119947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7992385" y="2496364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7992385" y="3426325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7956605" y="4284226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7926786" y="5178281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016240" y="6060489"/>
            <a:ext cx="721582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4229431" y="3329116"/>
            <a:ext cx="1741337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4229431" y="4213226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265215" y="5111053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4229431" y="5998951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8946541" y="2440054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8970394" y="3329114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265212" y="2492351"/>
            <a:ext cx="1741337" cy="74352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8946541" y="5125280"/>
            <a:ext cx="1800965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006169" y="5983346"/>
            <a:ext cx="1741337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28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2222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/>
        </p:nvGraphicFramePr>
        <p:xfrm>
          <a:off x="792483" y="1289541"/>
          <a:ext cx="10104119" cy="7568716"/>
        </p:xfrm>
        <a:graphic>
          <a:graphicData uri="http://schemas.openxmlformats.org/drawingml/2006/table">
            <a:tbl>
              <a:tblPr/>
              <a:tblGrid>
                <a:gridCol w="282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2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193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09728" marR="10972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3" y="2298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7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7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3" y="2362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1352552" y="2851666"/>
            <a:ext cx="415289" cy="56635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3" y="2286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3" y="37465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1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2" y="3822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9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2" y="3886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1325880" y="4356100"/>
            <a:ext cx="381000" cy="762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3" y="38100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72" y="53467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3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3" y="54229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17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3" y="54864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1249682" y="5986783"/>
            <a:ext cx="392429" cy="4571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/>
          <a:lstStyle/>
          <a:p>
            <a:endParaRPr lang="en-US" sz="2160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3" y="5410200"/>
            <a:ext cx="1028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4052671" y="2647435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11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5498124" y="2653297"/>
            <a:ext cx="1655446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"/>
              <a:t>Mười một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7924800" y="2573217"/>
            <a:ext cx="76669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8617637" y="2555631"/>
            <a:ext cx="21945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0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3890890" y="4179333"/>
            <a:ext cx="749105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12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5501640" y="4129539"/>
            <a:ext cx="1588625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80"/>
              <a:t>Mười hai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7741922" y="4191001"/>
            <a:ext cx="844062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9479280" y="4191000"/>
            <a:ext cx="12801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>
              <a:spcBef>
                <a:spcPct val="50000"/>
              </a:spcBef>
            </a:pPr>
            <a:endParaRPr lang="en-US" sz="2160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8631704" y="4267201"/>
            <a:ext cx="228600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2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4796793" y="5276851"/>
            <a:ext cx="11163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endParaRPr lang="en-US" sz="2160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4031569" y="5625069"/>
            <a:ext cx="692833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13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5354955" y="5562603"/>
            <a:ext cx="1655446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80"/>
              <a:t>Mười ba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7741920" y="5562601"/>
            <a:ext cx="822960" cy="58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4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9113523" y="5562600"/>
            <a:ext cx="1424353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53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8" dur="1000"/>
                                        <p:tgtEl>
                                          <p:spTgt spid="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5" dur="10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0" dur="500"/>
                                        <p:tgtEl>
                                          <p:spTgt spid="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500"/>
                                        <p:tgtEl>
                                          <p:spTgt spid="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0" dur="5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" grpId="0" animBg="1"/>
      <p:bldP spid="6404" grpId="0" animBg="1"/>
      <p:bldP spid="6418" grpId="0" animBg="1"/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  <p:bldP spid="6440" grpId="0"/>
      <p:bldP spid="6441" grpId="0"/>
      <p:bldP spid="6442" grpId="0"/>
      <p:bldP spid="64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Widescreen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STD HANH</dc:creator>
  <cp:lastModifiedBy>STD HANH</cp:lastModifiedBy>
  <cp:revision>1</cp:revision>
  <dcterms:created xsi:type="dcterms:W3CDTF">2026-01-26T14:50:19Z</dcterms:created>
  <dcterms:modified xsi:type="dcterms:W3CDTF">2026-01-26T14:50:30Z</dcterms:modified>
</cp:coreProperties>
</file>