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5" r:id="rId4"/>
    <p:sldId id="288" r:id="rId5"/>
    <p:sldId id="289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4B60-78C8-E92B-F535-1945DB9B7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7F431-C8E8-48DF-525C-BB813EF5D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5D857-E3E6-BFCB-7756-A8CD6B12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D480-D0E7-FF23-F43E-5AD1FE9E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3507D-CFE8-D4D8-A2D2-B51FAE5F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A98D-7713-AFF9-B8F5-C7C3FBB3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B0CD3-4FE2-9576-C8B4-BA73A3BC0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EABD3-599D-948C-A9F3-56257E37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17133-3CC1-9B9B-2888-79479E26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D10F-DF51-93A2-90EB-0BDF700A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5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77953-258E-1375-DB77-7249B4B2A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F01B6-2426-7B88-7B2E-1674896B5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D892-E0B1-C02E-9EA6-C6321544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83F7A-8CA4-F9F0-B42C-A4977DD7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4CAE7-EE3F-058F-FC19-E7DC6737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9E8A-2490-09D4-6CB6-5C2DB7CB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61DA-39D1-AEF7-BD0D-6C7CB9974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5826B-895D-99E4-421D-65E4FA27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2006-60D7-206A-5BA6-B2EC660C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5D3E-94A7-B444-668E-AD5FC980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CC7D-E8B1-6403-C1A4-5F3D338E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2268F-5F8E-E756-DF45-87B48BF61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7761A-35EA-9F41-8CC5-9E1244AE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2F463-745A-F7A2-056E-7EC207E3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B5118-2F46-8B6F-8DB4-15739970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F68-E904-7459-45CC-F7348A64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A17A-AD32-BD2B-9E86-B743F13E7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615D5-BA62-BD4C-E5A4-84B091943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B623E-B6C9-CCDC-BCE9-BD77B82A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B1303-F04C-1B02-1E93-E8EF005E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B984B-D48F-9789-0A4A-1F431D60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9F12-5625-16BE-8AEF-1E278F58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66A96-C6A8-9C04-8DD9-D0C99F05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B811B-AC1C-33FA-75CC-A6F7B0339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57C31-C571-E5B7-7F13-58C3CAB75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B7842-9213-E5E1-B182-726F582C1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38237-6265-74C0-2A30-DF97B48C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F20C7-8A61-833D-C773-31A3A618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7A470-D24F-76B9-91AC-0A8829F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88A1-73BC-E053-F721-5C038AD8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B0F3A-85B6-66EE-B3E0-90B3B4F2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A22E4-9889-103F-B240-FC2688C4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81CF9-FF2E-E1DA-3D8B-EC0A0ED8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C210A-D0EC-CEA3-F6C9-BEAE6492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6CB73-312A-A0B8-2533-1D6A04C3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E516B-B761-72EA-5634-29370432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4F31-BF5F-2155-5F94-1B325288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E292B-A60E-0428-CCB9-D77F900E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1A9A6-FE16-706D-CD33-2696EC331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480B0-C0D9-5283-0FA8-177D62AE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0FA41-67AA-3251-7A25-F3B7C38A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6ECBB-F567-FC12-1848-810E0F0F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43EF-084B-F245-B643-5F1A04ED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6F1C1-078A-0643-500F-9A1DABF4E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CCAD6-8F43-615D-76D6-DA6982B10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2400E-127E-5E79-8813-A6F9502C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7A87E-3A0A-D318-FBB8-21F771D6C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1E6F4-77D7-FE14-5ADB-547AAEA2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EB180-7715-7CD8-A248-D0F520CE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7A79D-0FAA-B772-B76E-BC52EA35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2EBD-210A-5029-8625-E27B63C6F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F257-65D4-4E16-BAD6-71B5592E158C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7BFC8-C767-A4DC-FBA9-FC7C926FA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E69C3-CCDB-D067-3F9F-8939DD55A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0AE15-8421-4E20-A79A-F1B61DA3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2E0A-D5A7-8183-B1CF-A717607C8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53F18-6615-1ACD-7292-7CF46585A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2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34" y="8906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69"/>
            <a:ext cx="7425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32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</a:t>
            </a:r>
            <a:r>
              <a:rPr lang="en-US" altLang="zh-CN" sz="3200" b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 SỐ( T3)</a:t>
            </a:r>
            <a:endParaRPr lang="zh-CN" altLang="en-US" sz="32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8079" y="3017502"/>
            <a:ext cx="443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CN" sz="280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viên: Vũ Thị Hạnh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8991600" cy="66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1"/>
            <a:ext cx="5867400" cy="3119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1058" y="4038600"/>
            <a:ext cx="678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161058" y="4114801"/>
            <a:ext cx="703543" cy="604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8991600" cy="66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STD HANH</dc:creator>
  <cp:lastModifiedBy>STD HANH</cp:lastModifiedBy>
  <cp:revision>1</cp:revision>
  <dcterms:created xsi:type="dcterms:W3CDTF">2026-01-26T15:01:12Z</dcterms:created>
  <dcterms:modified xsi:type="dcterms:W3CDTF">2026-01-26T15:01:31Z</dcterms:modified>
</cp:coreProperties>
</file>