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9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9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1" d="100"/>
          <a:sy n="81" d="100"/>
        </p:scale>
        <p:origin x="9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26/01/2026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416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Hạnh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3022600" cy="79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9321" y="2846550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1896501" cy="697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8768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14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1606" y="1875029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1" y="633162"/>
            <a:ext cx="13144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361" y="1957680"/>
            <a:ext cx="933450" cy="1390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61" y="3520323"/>
            <a:ext cx="1304925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43" y="1941815"/>
            <a:ext cx="276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6284 -0.104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-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1742</TotalTime>
  <Words>403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STD HANH</cp:lastModifiedBy>
  <cp:revision>50</cp:revision>
  <dcterms:created xsi:type="dcterms:W3CDTF">2017-01-10T13:46:13Z</dcterms:created>
  <dcterms:modified xsi:type="dcterms:W3CDTF">2026-01-26T15:06:13Z</dcterms:modified>
</cp:coreProperties>
</file>