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1" d="100"/>
          <a:sy n="81" d="100"/>
        </p:scale>
        <p:origin x="92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26/01/2026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2026/1/26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0537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Số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19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ít</a:t>
            </a:r>
            <a:r>
              <a:rPr lang="en-US" dirty="0">
                <a:solidFill>
                  <a:srgbClr val="FF0000"/>
                </a:solidFill>
              </a:rPr>
              <a:t>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120</Words>
  <Application>Microsoft Office PowerPoint</Application>
  <PresentationFormat>On-screen Show (16:9)</PresentationFormat>
  <Paragraphs>56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AvantGarde Md BT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STD HANH</cp:lastModifiedBy>
  <cp:revision>66</cp:revision>
  <dcterms:created xsi:type="dcterms:W3CDTF">2017-01-10T13:46:13Z</dcterms:created>
  <dcterms:modified xsi:type="dcterms:W3CDTF">2026-01-26T15:07:55Z</dcterms:modified>
</cp:coreProperties>
</file>