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6" r:id="rId6"/>
    <p:sldId id="307" r:id="rId7"/>
    <p:sldId id="300" r:id="rId8"/>
    <p:sldId id="291" r:id="rId9"/>
    <p:sldId id="299" r:id="rId10"/>
    <p:sldId id="302" r:id="rId11"/>
    <p:sldId id="303" r:id="rId12"/>
    <p:sldId id="304" r:id="rId13"/>
    <p:sldId id="305" r:id="rId14"/>
    <p:sldId id="261" r:id="rId15"/>
    <p:sldId id="262" r:id="rId16"/>
    <p:sldId id="263" r:id="rId17"/>
    <p:sldId id="264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7D0F-550B-7BDE-2065-D7D002FB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C4F15-F16E-6BAB-5502-9224E6A4A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79187-E856-4743-34EC-33598D7F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1C2B9-82CC-38D3-8A9F-97FB0535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855F2-BC60-DB50-8A89-ED32CB19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27B9-1C7F-40E0-1C02-ECE86181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F3767-78B2-D767-8925-2475ACDC3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9AA7-84EC-515B-D3EE-2C8AA154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5195-F83C-B1FD-08F9-B32F45F9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86DBE-A70D-6060-5B45-C1EB9F5E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C03B1-8785-CE44-1F28-E75CA4BF1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AE739-8B7B-1630-0DEB-CCAB38CD6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3802-8447-FCAF-044C-848721BE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13FE-DA25-676C-D033-93F57CE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89DB-6CDF-6801-89CD-499805C1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CA59-023B-967C-2072-4A16FC4C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A78D-42AC-71CB-A3AA-48A45332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AD9E-2908-2F08-FB93-A78D957D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46860-9468-1ACF-BFDA-2F8F713E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F1A5-6EB7-0744-6B68-46D8BE15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435C-FCAE-43B2-A5B5-3D788CBB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BC9AE-DB59-9FC1-9AF6-5673B7512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61BD-B687-55BA-B8F8-B3EA0985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9DCA7-4093-0136-130C-64A2B012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DA44-A5C3-8E62-8E79-00F3BBBD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629F-6DA0-66DB-41DA-60728F78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C347-D233-50E6-F2A3-561E4C17C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17152-523F-5DB9-DBBE-B87409C85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DE3C-5985-55FB-ADE0-3574257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673B3-27DD-B1A6-4250-573765A9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4E003-B625-0614-4259-C10AA3DB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786C-2EAA-9323-A7C5-773BE2A2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A9BEC-FAFE-656E-8640-2B6BD946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1B898-5F90-0E6A-756B-F1674E79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7EF97-8760-9AF3-23FD-1BF762CA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2CBEA-C5C6-8BC7-17AD-D31964EC3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71386-5610-7A63-E027-BC45310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CB461-1B12-189F-AE38-44FD9759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D9F61-C2B9-FC02-8DDF-2CE5F1E1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01F3-3CDD-C75E-8F97-6DE09864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EE7F7-A961-90E7-596C-80801E7A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0BA90-B061-4385-B393-4CD57D7A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EB7B7-8236-4774-D3F1-964F6587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0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6C493-E1DA-3B89-6DD1-39BF4DF9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02382-DE77-C470-8ACD-AFCC3776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8BE92-ABA1-A01E-8F09-4B76DAF7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28DC-2FDF-3826-3581-F09A938C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D602C-0565-80F6-F466-BE28D9CDB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BA90B-DB8B-E0D9-120B-A8A6E487E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8C787-CBA7-5C6C-1C97-C485FD43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CABB-CD29-E6EC-FFFD-55FE24EA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CEDC3-B6C2-65C5-17F3-50EB23ED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AF92-B7E9-6662-40F5-581E8371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29549-4ABC-7824-6203-4105D29BE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7A785-90A2-92AA-A32C-A51687693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92D1-AE7D-AC5C-11B6-D8D26CD5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1B65C-5B39-EC3C-52D9-2D1204A5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D02F-87C4-B50B-3395-5986C444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F5931-656F-57E5-6C8C-0B0CA48E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691A6-AAAE-4265-DDB9-179A30410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D79E-6596-060E-E018-43D846C0A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B86B-375F-4A88-82E1-2E50DCF735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83F6-7E77-9591-01E4-43A970517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617-096E-B155-A486-F4CB0BB4E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B234-F2FF-4FD4-BD4E-04B468C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6AAE-5926-750A-771C-07FB59E79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2B3B-A720-AD87-F76C-E9EB397E3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4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2286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546151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14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bốn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924800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4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15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9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năm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5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16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354955" y="5562603"/>
            <a:ext cx="165544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sáu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6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17" y="234539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34539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5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5" y="5405902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549909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7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236298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546151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14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bốn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865015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4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15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9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năm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5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16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354955" y="5562603"/>
            <a:ext cx="165544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sáu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6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8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1" y="238056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0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5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5" y="5405902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549909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3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236298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546151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16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sáu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865015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6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17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8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bẩy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7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18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038432" y="5562603"/>
            <a:ext cx="1922731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tám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8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8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1" y="238056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0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5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5" y="5405902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549909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3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8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4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29" y="554696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3" y="545338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39"/>
          <a:ext cx="10104119" cy="6113798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236298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19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chín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865015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9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20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8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Hai mươi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2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0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8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1" y="238056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0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3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8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4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37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82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9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7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9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7" y="384673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4424" y="3776584"/>
            <a:ext cx="872203" cy="13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763906" y="1348958"/>
            <a:ext cx="10818496" cy="5509043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0521971" y="3785085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0521970" y="5911536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219817" y="5911536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763906" y="1348958"/>
            <a:ext cx="1838354" cy="1078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592239" y="2427132"/>
            <a:ext cx="9150823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329942" y="5375049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219253" y="5375049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763906" y="1348959"/>
            <a:ext cx="1491616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0" y="1519372"/>
            <a:ext cx="884682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556692" y="2243431"/>
            <a:ext cx="565018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960729" y="4435522"/>
            <a:ext cx="675564" cy="60050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852438" y="5868541"/>
            <a:ext cx="663281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638422" y="5991368"/>
            <a:ext cx="663282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8E091F57-9C0D-49F2-9922-6BCA1804CEDA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5116CD88-044C-4BB1-89E3-2B9D2808E666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F1854C-01D1-4E1C-AD04-657EA26AB6CA}"/>
              </a:ext>
            </a:extLst>
          </p:cNvPr>
          <p:cNvSpPr txBox="1"/>
          <p:nvPr/>
        </p:nvSpPr>
        <p:spPr>
          <a:xfrm>
            <a:off x="4070253" y="3359738"/>
            <a:ext cx="4426951" cy="91409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83097" y="185333"/>
            <a:ext cx="272034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695584" y="2096740"/>
            <a:ext cx="10886819" cy="4113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879829" y="1445324"/>
            <a:ext cx="1707335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4345838" y="2287950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5108448" y="2287950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7582813" y="2287950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8319793" y="2287950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3605174" y="3719492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4384243" y="3738798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9832238" y="3738798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10556443" y="3759892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3605174" y="5043988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5108448" y="5043988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8385631" y="5046223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9881618" y="5094704"/>
            <a:ext cx="62545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83097" y="185333"/>
            <a:ext cx="272034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783100" y="1445325"/>
            <a:ext cx="5916407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9" y="2228117"/>
            <a:ext cx="8166295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7755105" y="1978764"/>
            <a:ext cx="233720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8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8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8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7287030" y="1004577"/>
            <a:ext cx="3390595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6797080" y="1470044"/>
            <a:ext cx="3390595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7429618" y="2942231"/>
            <a:ext cx="3390595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7946165" y="3573181"/>
            <a:ext cx="2357502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8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8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88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7556227" y="4151704"/>
            <a:ext cx="3390595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7656308" y="4882360"/>
            <a:ext cx="3507834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8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8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8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0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926583" y="1238041"/>
            <a:ext cx="6338832" cy="6370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 defTabSz="617220"/>
            <a:endParaRPr lang="zh-CN" altLang="en-US" sz="36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287172" y="1322353"/>
            <a:ext cx="7779797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695581" y="259307"/>
            <a:ext cx="1928429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3240508" y="524389"/>
            <a:ext cx="5710987" cy="692497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96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96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96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96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96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96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96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96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1358862" y="1528549"/>
            <a:ext cx="9924652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14350" indent="-514350">
                <a:buFontTx/>
                <a:buChar char="-"/>
              </a:pP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buFontTx/>
                <a:buChar char="-"/>
              </a:pP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buFontTx/>
                <a:buChar char="-"/>
              </a:pP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buFontTx/>
                <a:buChar char="-"/>
              </a:pP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2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2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695581" y="259307"/>
            <a:ext cx="1928429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695583" y="117232"/>
            <a:ext cx="10612499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523798" y="3592601"/>
            <a:ext cx="5144404" cy="108029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6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1381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899118" y="2767282"/>
            <a:ext cx="5822772" cy="1191095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359" y="2063262"/>
            <a:ext cx="10192043" cy="8402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4920" b="1"/>
              <a:t>1     2      3     4     5      6     7     8    9    10</a:t>
            </a:r>
          </a:p>
        </p:txBody>
      </p:sp>
    </p:spTree>
    <p:extLst>
      <p:ext uri="{BB962C8B-B14F-4D97-AF65-F5344CB8AC3E}">
        <p14:creationId xmlns:p14="http://schemas.microsoft.com/office/powerpoint/2010/main" val="5348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08983" y="188341"/>
            <a:ext cx="272034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708983" y="1367905"/>
            <a:ext cx="4758437" cy="4528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46567" y="2342251"/>
            <a:ext cx="4621237" cy="6924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9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467420" y="3213757"/>
            <a:ext cx="4740863" cy="6924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9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467420" y="4343825"/>
            <a:ext cx="3846566" cy="914096"/>
          </a:xfrm>
          <a:prstGeom prst="rect">
            <a:avLst/>
          </a:prstGeom>
          <a:solidFill>
            <a:schemeClr val="bg2"/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924729" y="199961"/>
            <a:ext cx="5144404" cy="5816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24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4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4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4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7246" y="1893537"/>
            <a:ext cx="3391664" cy="167122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1032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5708" y="1878903"/>
            <a:ext cx="3391664" cy="167122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1032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6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96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59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1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30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3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7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03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854" y="2110153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129" y="2197594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801" y="220980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320" y="2110153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0" y="211553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782" y="2110153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392" y="2228264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293" y="211553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278" y="225845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217" y="2198078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211"/>
          <p:cNvSpPr>
            <a:spLocks/>
          </p:cNvSpPr>
          <p:nvPr/>
        </p:nvSpPr>
        <p:spPr bwMode="auto">
          <a:xfrm>
            <a:off x="6699854" y="3088306"/>
            <a:ext cx="772080" cy="6085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6257780" y="4619318"/>
            <a:ext cx="1610752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7736059" y="4631038"/>
            <a:ext cx="1139624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/>
        </p:nvGraphicFramePr>
        <p:xfrm>
          <a:off x="991266" y="1338472"/>
          <a:ext cx="9994789" cy="5552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9976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918376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824824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918376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134925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991264" y="2395331"/>
            <a:ext cx="2278049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991264" y="3309724"/>
            <a:ext cx="2278049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991264" y="4065105"/>
            <a:ext cx="2278049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991264" y="5095467"/>
            <a:ext cx="2278049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991264" y="6009860"/>
            <a:ext cx="2278049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6000586" y="2395330"/>
            <a:ext cx="1956019" cy="824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6000586" y="3226914"/>
            <a:ext cx="1956019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6000586" y="4147930"/>
            <a:ext cx="1956019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6000586" y="5095467"/>
            <a:ext cx="1956019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6000586" y="5943606"/>
            <a:ext cx="1956019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70117" y="155085"/>
            <a:ext cx="272034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346836" y="2507962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8976358" y="4167305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346836" y="3426325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346836" y="4240218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427839" y="5180082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427838" y="6119947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7992385" y="2496364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7992385" y="3426325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7956605" y="4284226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7926786" y="5178281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016240" y="606048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229431" y="3329116"/>
            <a:ext cx="1741337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229431" y="4213226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265215" y="5111053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229431" y="5998951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8946541" y="2440054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8970394" y="3329114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265212" y="2492351"/>
            <a:ext cx="1741337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8946541" y="5125280"/>
            <a:ext cx="1800965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006169" y="5983346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2286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11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một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924800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0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12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501640" y="4129539"/>
            <a:ext cx="1588625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hai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2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13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354955" y="5562603"/>
            <a:ext cx="165544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ba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53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5" dur="10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0" dur="5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" grpId="0" animBg="1"/>
      <p:bldP spid="6404" grpId="0" animBg="1"/>
      <p:bldP spid="6418" grpId="0" animBg="1"/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2026-01-26T14:50:47Z</dcterms:created>
  <dcterms:modified xsi:type="dcterms:W3CDTF">2026-01-26T14:50:58Z</dcterms:modified>
</cp:coreProperties>
</file>