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9" r:id="rId3"/>
    <p:sldId id="291" r:id="rId4"/>
    <p:sldId id="29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10EE3-6747-FE3E-3B1F-1B5E9C8A0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9BF32F-038D-4FAC-AF1A-4E2F378303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C15EF8-AECA-1624-ED9E-5495D0665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81ABA-FE77-4419-BF6D-4A93C2AC2746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287318-7D07-76E4-2B6F-B149FBBC8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D9B3C6-A1A2-F91E-E7CE-0ABF15BCC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A118-587D-47A4-A3ED-6CE31E7AF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681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C70C1-1609-EA0B-3D9B-CFCC01DA5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B00AA1-17A2-A5C6-7DAE-A373F5B814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2B2805-7A4B-DB39-D198-A76EFC15C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81ABA-FE77-4419-BF6D-4A93C2AC2746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50D93E-C102-2C7F-3850-8A7DD081A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CA43E9-378D-FB67-82F4-FCFED30F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A118-587D-47A4-A3ED-6CE31E7AF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879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064385-B899-15C0-630E-6A9C7CE526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C37E95-BD69-B8D4-BC24-0D48828F70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237F11-C8D8-6F11-1F59-53C5C20CF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81ABA-FE77-4419-BF6D-4A93C2AC2746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841C4-858B-8878-22F0-EB8283B05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F29FD-A6FA-96F4-64E3-3A151CA83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A118-587D-47A4-A3ED-6CE31E7AF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782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09903-F6C7-8020-88E6-BDC7E83D4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6A3D77-A564-A2FC-E198-88035899D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A4E22-14FD-391E-F263-DF6051E92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81ABA-FE77-4419-BF6D-4A93C2AC2746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A107B-9AB4-16F2-F23C-77AE2B363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AFF780-2239-9624-FF47-F55E956A6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A118-587D-47A4-A3ED-6CE31E7AF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227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8E0D7-F92C-2F1B-B401-6E184B524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1E36CC-22D3-7A66-A5C7-9027FF1EEA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E129B6-4E08-81D8-812C-21689D89B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81ABA-FE77-4419-BF6D-4A93C2AC2746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05EF72-81F4-2615-D1EA-418E6DB0B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3312B8-7368-D277-4781-E0602871F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A118-587D-47A4-A3ED-6CE31E7AF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884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F4F88-E777-CAD2-D9F1-03CB66173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ABDE4-7BBB-CCB4-6E40-839ECDC4D0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122B41-904A-B9BE-AAC9-64B78DF428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A00025-2ACF-C967-3D59-361121C0A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81ABA-FE77-4419-BF6D-4A93C2AC2746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752E11-C47A-9F2E-89D8-74DC0F855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5028A3-DC1B-83BE-4078-D083C0691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A118-587D-47A4-A3ED-6CE31E7AF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626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2779E-CDAB-850B-DB67-E8A5D81BE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856544-4F74-F93D-1F83-5BFF4D1BCF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75855D-8E89-0D24-0F44-6E2BE4E370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5A1CB8-749B-E7DD-FE4D-875B6E144E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4E5256-FFD3-1882-3EC7-18C507788A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39DBD9-A25A-782B-F2E6-2A5F0B744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81ABA-FE77-4419-BF6D-4A93C2AC2746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EB0652-4B9C-455C-1676-B217E3755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B65C0B-4758-D796-8306-04B2ACC37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A118-587D-47A4-A3ED-6CE31E7AF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26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514D4-AA31-30A1-8184-36995541C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109DFF-E86B-C9DE-49DA-F3E61AA6B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81ABA-FE77-4419-BF6D-4A93C2AC2746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F2B18C-92BD-FF52-31CF-FCBED1F4D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B4BED9-B0DE-AD70-7EB7-B600788D5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A118-587D-47A4-A3ED-6CE31E7AF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416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8D547A-2647-12C4-32A6-54700393F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81ABA-FE77-4419-BF6D-4A93C2AC2746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9AA8A3-FA82-0198-6383-4CC77F2FA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9CF0D0-64BB-60EF-5D3D-BBB0BD12D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A118-587D-47A4-A3ED-6CE31E7AF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942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C601A-D483-8D5C-FB6C-64ECF6F8A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2F8F82-FB43-29F3-24B9-E31A764F7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AF535B-2C7A-7747-9177-BF0C654321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06E186-AC30-F248-8843-6962BF9BD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81ABA-FE77-4419-BF6D-4A93C2AC2746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7347D3-CADF-82E4-EFB5-09D723724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98B5BE-32B9-05CC-041F-FD9A6BB5D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A118-587D-47A4-A3ED-6CE31E7AF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996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8EDFF-9F6F-DF99-3331-EADE3381E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999E07-09F6-8744-B5AC-793A146365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880E14-EFF8-5AD1-7D5C-6A5CDD07BC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2806A8-54A2-6697-5506-7C941BF6E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81ABA-FE77-4419-BF6D-4A93C2AC2746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546D19-23F7-D55F-01D8-BF8E0DDAD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C80A73-0692-1F1D-6F82-103FE1759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A118-587D-47A4-A3ED-6CE31E7AF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90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44FBCB-A51F-6AA0-3AAA-72907F7E7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716AA9-E059-32CD-02A9-792203DD9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A3FCA-4554-8565-BCFE-4F59178988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81ABA-FE77-4419-BF6D-4A93C2AC2746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3B8E45-CED7-D638-EAE1-89E460B402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FB949-AD94-112F-5614-6A380B0F80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2A118-587D-47A4-A3ED-6CE31E7AF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250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A0A4D-E1A7-818B-7229-082D3FACE1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902CA5-0245-A2EF-4A35-6492902389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181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"/>
            <a:ext cx="8991600" cy="6643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453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152400"/>
            <a:ext cx="8686800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721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676402"/>
            <a:ext cx="9144000" cy="5127171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3429000" y="2438400"/>
            <a:ext cx="457200" cy="3810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dirty="0">
                <a:solidFill>
                  <a:srgbClr val="FF0000"/>
                </a:solidFill>
              </a:rPr>
              <a:t>&lt;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096001" y="2438400"/>
            <a:ext cx="457200" cy="3810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dirty="0">
                <a:solidFill>
                  <a:srgbClr val="FF0000"/>
                </a:solidFill>
              </a:rPr>
              <a:t>&gt;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505200" y="4343400"/>
            <a:ext cx="457200" cy="3810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dirty="0">
                <a:solidFill>
                  <a:srgbClr val="FF0000"/>
                </a:solidFill>
              </a:rPr>
              <a:t>&gt;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410200" y="4343400"/>
            <a:ext cx="457200" cy="3810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dirty="0">
                <a:solidFill>
                  <a:srgbClr val="FF0000"/>
                </a:solidFill>
              </a:rPr>
              <a:t>=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 rot="5400000">
            <a:off x="7010400" y="3624943"/>
            <a:ext cx="457200" cy="3810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dirty="0">
                <a:solidFill>
                  <a:srgbClr val="FF0000"/>
                </a:solidFill>
              </a:rPr>
              <a:t>&gt;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772400" y="4372429"/>
            <a:ext cx="457200" cy="3810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dirty="0">
                <a:solidFill>
                  <a:srgbClr val="FF0000"/>
                </a:solidFill>
              </a:rPr>
              <a:t>&gt;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 rot="5400000">
            <a:off x="3712030" y="5181600"/>
            <a:ext cx="457200" cy="3810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dirty="0">
                <a:solidFill>
                  <a:srgbClr val="FF0000"/>
                </a:solidFill>
              </a:rPr>
              <a:t>=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 rot="5400000">
            <a:off x="6593115" y="4601029"/>
            <a:ext cx="457200" cy="3810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dirty="0">
                <a:solidFill>
                  <a:srgbClr val="FF0000"/>
                </a:solidFill>
              </a:rPr>
              <a:t>=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28601"/>
            <a:ext cx="2895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4832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STD HANH</dc:creator>
  <cp:lastModifiedBy>STD HANH</cp:lastModifiedBy>
  <cp:revision>1</cp:revision>
  <dcterms:created xsi:type="dcterms:W3CDTF">2026-01-26T15:01:53Z</dcterms:created>
  <dcterms:modified xsi:type="dcterms:W3CDTF">2026-01-26T15:02:06Z</dcterms:modified>
</cp:coreProperties>
</file>