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93" r:id="rId5"/>
    <p:sldId id="307" r:id="rId6"/>
    <p:sldId id="308" r:id="rId7"/>
    <p:sldId id="311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1EFC-F05B-9695-C8C5-20EA43D05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3A22E-F578-41B1-C4A4-C14B5737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E0ED-7F7A-C8DF-3117-B626D96C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7DA6-484B-B8BC-7E32-CF2B25B1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9F5B-55AD-B29E-6F6A-9D06189D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40B-2E7B-0D85-7C39-0CD1E46F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20BDB-BDED-BF19-898F-AD10B1BC2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74E04-D04D-4EC2-819F-12E6DBD9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B1CCF-D825-6EFE-2DB2-0EB4DC72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951E-95A4-72E5-3E9D-CA4BD31B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7C763-6DDC-B826-8972-841E2C234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AFD8E-D707-8523-09A9-0030F5D7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2DD6B-6FB4-475A-5C86-8EF42F60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BB5B-4AC6-A0F2-251A-AA1E2225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71F3-FD40-D651-3F60-5DA93F85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E85-8F8E-8E46-5A7B-FBFD055B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A277-4C03-C208-327C-F3E90272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762D-F393-8681-615A-2FD38F8F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58AB-F2AC-ED9E-8BFF-8E47F0D5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13D08-35E9-ED14-AC27-CC146F8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F080-306E-ED57-347A-9696D424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437E5-C8E0-63A9-0BF9-0339363D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77783-EAEB-96E6-9A7F-F39A6F78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70F4-1F9A-608A-B882-32C701D9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CC87-CD77-86B0-76F9-EFF9A86F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D91-6B2B-3410-6C4E-30E833F7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0491-090B-C3D0-54E0-F4F9CF92C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44406-5CBA-6EA6-8A1A-E9021E4F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6BFE2-5D36-A645-57FA-B20F8EBA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E945C-F464-AEB7-DE25-B1116767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86BC1-D323-3592-C558-22DB9E4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DB93-74E1-9F2D-4C0C-466B75C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79040-A045-027E-3816-D6655E0D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BDA2F-A1F8-0E23-2986-E5AE9E8D0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C2DDC-E105-8F7E-F548-A010437F4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2ADD4-604F-8DBE-DF42-B6C2B12CA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A1092-DF08-8489-C9E0-EA5E4AE8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E563D-C540-9BC9-8D3E-5DCD635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6EB48-CAFE-9B0B-D953-93D9DE92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8793-39E7-9E44-8787-9D6507FA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36488-03A4-A16F-6264-DB36BE69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64939-3A37-7DA5-DAF7-A326C8B9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255D6-1399-B898-9B61-43066321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D6866-8D5E-8A59-6BFA-66D1AC29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DE2C2-4EE3-39B5-2685-E70F9B2F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53CA0-435E-CEF1-22E5-5109F6B7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AFFA-7413-1B20-5D53-4CBA2CEA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C009-8F41-D6EC-58AC-47A19B4FD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A4CF2-939A-6D6B-B0FC-030815B19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8B5A3-B65B-5DF9-EA08-B8D41C15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B60FB-71F9-480D-CE2D-6363B1A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27EF0-1B31-B8E2-5F86-C4072326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9438-19CB-4D91-8050-1C93C8A1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CBD18-88B5-3079-49EF-5A03EDFD3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E4C9-AEA6-F795-1B1A-B8C01C345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26A82-D946-39A8-A34B-6BF24333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ED23A-A23F-0752-75E7-2E868EC8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075C6-40E8-A196-EB27-335E1645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3C213-9FE6-9388-E4F8-9F95F5E0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EE18B-1B8D-76EE-B569-69CBFFE4E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BEE94-D836-E6AD-984A-DB409B0DF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9485-610E-4290-A58F-B10AF4C3786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1FB20-7340-A981-6B34-C9760F3D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F6F84-0972-7B10-4394-C71BEDF8B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1735-570D-4FD7-9E01-5EA591C8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0BDD-230A-1807-0E3D-B5D7ED502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F36FF-CE9E-FE39-F21D-2F3430637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204053-C25D-4B81-9132-02B62B64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6169" r="28586" b="89850"/>
          <a:stretch/>
        </p:blipFill>
        <p:spPr>
          <a:xfrm>
            <a:off x="609600" y="153204"/>
            <a:ext cx="7062718" cy="73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8ABAE-5D5B-4534-8C8E-EE7A95AC3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0150" r="6423" b="54428"/>
          <a:stretch/>
        </p:blipFill>
        <p:spPr>
          <a:xfrm>
            <a:off x="763907" y="892354"/>
            <a:ext cx="10818496" cy="59656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01DFA0-BB6D-41D1-9D76-A93FC64E066E}"/>
              </a:ext>
            </a:extLst>
          </p:cNvPr>
          <p:cNvSpPr/>
          <p:nvPr/>
        </p:nvSpPr>
        <p:spPr>
          <a:xfrm>
            <a:off x="10386857" y="3128284"/>
            <a:ext cx="724697" cy="53226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825B10-D12C-46CA-9458-B91086E1BC27}"/>
              </a:ext>
            </a:extLst>
          </p:cNvPr>
          <p:cNvSpPr/>
          <p:nvPr/>
        </p:nvSpPr>
        <p:spPr>
          <a:xfrm>
            <a:off x="4472598" y="5974119"/>
            <a:ext cx="724697" cy="53226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27E27C-BFDA-41FF-A186-78C5585B6975}"/>
              </a:ext>
            </a:extLst>
          </p:cNvPr>
          <p:cNvSpPr/>
          <p:nvPr/>
        </p:nvSpPr>
        <p:spPr>
          <a:xfrm>
            <a:off x="10393000" y="5960050"/>
            <a:ext cx="724697" cy="53226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1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7BC0D3-EC97-4D88-8B58-066EFE6E6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5572" r="8387" b="48458"/>
          <a:stretch/>
        </p:blipFill>
        <p:spPr>
          <a:xfrm>
            <a:off x="609600" y="0"/>
            <a:ext cx="7885678" cy="1269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2D47E-E393-4D49-B79A-1ED744193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51741" r="7544" b="9055"/>
          <a:stretch/>
        </p:blipFill>
        <p:spPr>
          <a:xfrm>
            <a:off x="800147" y="925475"/>
            <a:ext cx="10458696" cy="55034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30D52A-F588-49E7-A368-D61D769A96AD}"/>
              </a:ext>
            </a:extLst>
          </p:cNvPr>
          <p:cNvSpPr/>
          <p:nvPr/>
        </p:nvSpPr>
        <p:spPr>
          <a:xfrm>
            <a:off x="1186536" y="2191043"/>
            <a:ext cx="1142318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96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F41DD9-30A4-49DA-9613-6F6A374375A1}"/>
              </a:ext>
            </a:extLst>
          </p:cNvPr>
          <p:cNvSpPr/>
          <p:nvPr/>
        </p:nvSpPr>
        <p:spPr>
          <a:xfrm>
            <a:off x="1186536" y="3324067"/>
            <a:ext cx="1142318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96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9B968B-E86B-44A9-B749-40D89167E1C2}"/>
              </a:ext>
            </a:extLst>
          </p:cNvPr>
          <p:cNvSpPr/>
          <p:nvPr/>
        </p:nvSpPr>
        <p:spPr>
          <a:xfrm>
            <a:off x="1186536" y="4400851"/>
            <a:ext cx="1142318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96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904122-5BA5-42BA-92C4-081282A52224}"/>
              </a:ext>
            </a:extLst>
          </p:cNvPr>
          <p:cNvSpPr/>
          <p:nvPr/>
        </p:nvSpPr>
        <p:spPr>
          <a:xfrm>
            <a:off x="1186536" y="5502252"/>
            <a:ext cx="1142318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96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31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55634F2E-E449-4086-B8FD-631E6060DF56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CA283DC-9759-4B34-940A-51D723BD0779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E340F3AB-1530-4CE5-B5D5-23CD86A38174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3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4239065" y="3356156"/>
            <a:ext cx="4683314" cy="6924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E544B0C0-D804-41C5-89A9-6A85ACC14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08983" y="188341"/>
            <a:ext cx="272034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6AEAF-462A-48FD-9137-306EC4FAB5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8818" r="68325" b="75708"/>
          <a:stretch/>
        </p:blipFill>
        <p:spPr>
          <a:xfrm>
            <a:off x="877559" y="1335864"/>
            <a:ext cx="2953542" cy="2593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D703A-AC1B-4F98-80B2-DBA4310C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2" t="18818" r="38639" b="75230"/>
          <a:stretch/>
        </p:blipFill>
        <p:spPr>
          <a:xfrm>
            <a:off x="4005308" y="1420049"/>
            <a:ext cx="3743824" cy="2593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615F7-A7DF-42C1-936D-751DE7CEE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89" b="25431" l="67969" r="87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83" t="18583" r="12494" b="75230"/>
          <a:stretch/>
        </p:blipFill>
        <p:spPr>
          <a:xfrm>
            <a:off x="8065477" y="852837"/>
            <a:ext cx="3235567" cy="307652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D6048E-4CBF-43F2-ABEC-A1D64F542774}"/>
              </a:ext>
            </a:extLst>
          </p:cNvPr>
          <p:cNvSpPr/>
          <p:nvPr/>
        </p:nvSpPr>
        <p:spPr>
          <a:xfrm>
            <a:off x="708983" y="4299161"/>
            <a:ext cx="339309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432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= 1 chục</a:t>
            </a:r>
            <a:r>
              <a:rPr 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0716EE-96ED-4086-82F5-D1BD4095B110}"/>
              </a:ext>
            </a:extLst>
          </p:cNvPr>
          <p:cNvSpPr/>
          <p:nvPr/>
        </p:nvSpPr>
        <p:spPr>
          <a:xfrm>
            <a:off x="1519874" y="5046202"/>
            <a:ext cx="16689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24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8D96BE-79CA-4E3E-85DB-8F4ECA1542B4}"/>
              </a:ext>
            </a:extLst>
          </p:cNvPr>
          <p:cNvSpPr/>
          <p:nvPr/>
        </p:nvSpPr>
        <p:spPr>
          <a:xfrm>
            <a:off x="4521499" y="4310714"/>
            <a:ext cx="268584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84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 chục</a:t>
            </a:r>
            <a:r>
              <a:rPr lang="en-US" sz="384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A0D714-725E-427D-B139-EB273B34BAD9}"/>
              </a:ext>
            </a:extLst>
          </p:cNvPr>
          <p:cNvSpPr/>
          <p:nvPr/>
        </p:nvSpPr>
        <p:spPr>
          <a:xfrm>
            <a:off x="4927485" y="5076730"/>
            <a:ext cx="216458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24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4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4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FF547D-9B7F-4A49-BED3-2404E8869F2C}"/>
              </a:ext>
            </a:extLst>
          </p:cNvPr>
          <p:cNvSpPr/>
          <p:nvPr/>
        </p:nvSpPr>
        <p:spPr>
          <a:xfrm>
            <a:off x="8165771" y="4310714"/>
            <a:ext cx="291019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84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= 3 chục</a:t>
            </a:r>
            <a:r>
              <a:rPr lang="en-US" sz="384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4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4AAE28-4E4C-4498-8C3D-7273B6496F06}"/>
              </a:ext>
            </a:extLst>
          </p:cNvPr>
          <p:cNvSpPr/>
          <p:nvPr/>
        </p:nvSpPr>
        <p:spPr>
          <a:xfrm>
            <a:off x="8592285" y="4889640"/>
            <a:ext cx="248367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24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4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4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5FE07-C599-4E74-834D-C10CAACA8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41" b="35099" l="43316" r="63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28358" r="36197" b="64319"/>
          <a:stretch/>
        </p:blipFill>
        <p:spPr>
          <a:xfrm>
            <a:off x="1289296" y="470375"/>
            <a:ext cx="4715225" cy="34123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434323-E972-4A9B-BA8A-F71C538C2AE3}"/>
              </a:ext>
            </a:extLst>
          </p:cNvPr>
          <p:cNvSpPr/>
          <p:nvPr/>
        </p:nvSpPr>
        <p:spPr>
          <a:xfrm>
            <a:off x="2108496" y="5003686"/>
            <a:ext cx="204111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22794-4CC5-4DF8-938B-51E4250B1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49" b="35653" l="67708" r="8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16" t="28717" r="13169" b="65305"/>
          <a:stretch/>
        </p:blipFill>
        <p:spPr>
          <a:xfrm>
            <a:off x="5968100" y="745277"/>
            <a:ext cx="5157071" cy="28624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9EF536-4387-429E-9C68-1A8450A0135F}"/>
              </a:ext>
            </a:extLst>
          </p:cNvPr>
          <p:cNvSpPr/>
          <p:nvPr/>
        </p:nvSpPr>
        <p:spPr>
          <a:xfrm>
            <a:off x="1848894" y="4226117"/>
            <a:ext cx="337429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9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= 5 chục</a:t>
            </a:r>
            <a:r>
              <a:rPr lang="en-US" sz="396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6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34A456-369D-4389-AA62-9A1114230AB3}"/>
              </a:ext>
            </a:extLst>
          </p:cNvPr>
          <p:cNvSpPr/>
          <p:nvPr/>
        </p:nvSpPr>
        <p:spPr>
          <a:xfrm>
            <a:off x="7805523" y="4226117"/>
            <a:ext cx="266117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= 6 chục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C147AE-7FB8-47DB-AFE7-E1D7F6005F0E}"/>
              </a:ext>
            </a:extLst>
          </p:cNvPr>
          <p:cNvSpPr/>
          <p:nvPr/>
        </p:nvSpPr>
        <p:spPr>
          <a:xfrm>
            <a:off x="8115012" y="5003686"/>
            <a:ext cx="179417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204A68-23D7-4070-AEE7-35691ED55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5" b="45197" l="18490" r="3836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39456" r="60824" b="54565"/>
          <a:stretch/>
        </p:blipFill>
        <p:spPr>
          <a:xfrm>
            <a:off x="876886" y="773724"/>
            <a:ext cx="3432517" cy="345239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FC1D58-CA6A-4AD5-AE8E-C299BC07A2E0}"/>
              </a:ext>
            </a:extLst>
          </p:cNvPr>
          <p:cNvSpPr/>
          <p:nvPr/>
        </p:nvSpPr>
        <p:spPr>
          <a:xfrm>
            <a:off x="876886" y="4241596"/>
            <a:ext cx="299641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= 7 chục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598054-7315-46F3-89A9-04AAC7D29BE0}"/>
              </a:ext>
            </a:extLst>
          </p:cNvPr>
          <p:cNvSpPr/>
          <p:nvPr/>
        </p:nvSpPr>
        <p:spPr>
          <a:xfrm>
            <a:off x="1696059" y="5003686"/>
            <a:ext cx="179417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832F1F-A65A-4294-98D3-D8CF2552B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48" b="45813" l="43142" r="62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7" t="39456" r="36029" b="54424"/>
          <a:stretch/>
        </p:blipFill>
        <p:spPr>
          <a:xfrm>
            <a:off x="4492284" y="1012875"/>
            <a:ext cx="3523957" cy="298377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29BBDA-7372-4A6C-BCDE-EC935C985D39}"/>
              </a:ext>
            </a:extLst>
          </p:cNvPr>
          <p:cNvSpPr/>
          <p:nvPr/>
        </p:nvSpPr>
        <p:spPr>
          <a:xfrm>
            <a:off x="4752536" y="4241596"/>
            <a:ext cx="249701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= 8 chục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1F3BAB-A094-41E6-9452-376F47E00EBA}"/>
              </a:ext>
            </a:extLst>
          </p:cNvPr>
          <p:cNvSpPr/>
          <p:nvPr/>
        </p:nvSpPr>
        <p:spPr>
          <a:xfrm>
            <a:off x="5051177" y="5075689"/>
            <a:ext cx="189973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C920D3-BC4F-4391-ABBC-095986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17" b="45813" l="67622" r="8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39152" r="11313" b="54782"/>
          <a:stretch/>
        </p:blipFill>
        <p:spPr>
          <a:xfrm>
            <a:off x="8016241" y="1125416"/>
            <a:ext cx="3426330" cy="278406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64FCCA-98FB-4004-BA0E-6CAC9A82CBDD}"/>
              </a:ext>
            </a:extLst>
          </p:cNvPr>
          <p:cNvSpPr/>
          <p:nvPr/>
        </p:nvSpPr>
        <p:spPr>
          <a:xfrm>
            <a:off x="8536803" y="4251504"/>
            <a:ext cx="2693905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= 9 chục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00A2CA-0794-499A-BD4F-3A66923F7D81}"/>
              </a:ext>
            </a:extLst>
          </p:cNvPr>
          <p:cNvSpPr/>
          <p:nvPr/>
        </p:nvSpPr>
        <p:spPr>
          <a:xfrm>
            <a:off x="8742736" y="5072941"/>
            <a:ext cx="2839664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8EAE344-8210-4095-83CD-FEB94675E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08983" y="188341"/>
            <a:ext cx="272034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5FE07-C599-4E74-834D-C10CAACA8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41" b="35099" l="43316" r="63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28358" r="36197" b="64319"/>
          <a:stretch/>
        </p:blipFill>
        <p:spPr>
          <a:xfrm>
            <a:off x="932317" y="1975619"/>
            <a:ext cx="1899238" cy="23550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434323-E972-4A9B-BA8A-F71C538C2AE3}"/>
              </a:ext>
            </a:extLst>
          </p:cNvPr>
          <p:cNvSpPr/>
          <p:nvPr/>
        </p:nvSpPr>
        <p:spPr>
          <a:xfrm>
            <a:off x="828336" y="4889688"/>
            <a:ext cx="2041116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22794-4CC5-4DF8-938B-51E4250B1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49" b="35653" l="67708" r="8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16" t="28717" r="13169" b="65305"/>
          <a:stretch/>
        </p:blipFill>
        <p:spPr>
          <a:xfrm>
            <a:off x="3008249" y="2345386"/>
            <a:ext cx="2062978" cy="16625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9EF536-4387-429E-9C68-1A8450A0135F}"/>
              </a:ext>
            </a:extLst>
          </p:cNvPr>
          <p:cNvSpPr/>
          <p:nvPr/>
        </p:nvSpPr>
        <p:spPr>
          <a:xfrm>
            <a:off x="1540022" y="4226117"/>
            <a:ext cx="117973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6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34A456-369D-4389-AA62-9A1114230AB3}"/>
              </a:ext>
            </a:extLst>
          </p:cNvPr>
          <p:cNvSpPr/>
          <p:nvPr/>
        </p:nvSpPr>
        <p:spPr>
          <a:xfrm>
            <a:off x="3589574" y="4215528"/>
            <a:ext cx="997669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C147AE-7FB8-47DB-AFE7-E1D7F6005F0E}"/>
              </a:ext>
            </a:extLst>
          </p:cNvPr>
          <p:cNvSpPr/>
          <p:nvPr/>
        </p:nvSpPr>
        <p:spPr>
          <a:xfrm>
            <a:off x="3191320" y="4861993"/>
            <a:ext cx="179417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04A68-23D7-4070-AEE7-35691ED55C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5" b="45197" l="18490" r="3836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39456" r="60824" b="54565"/>
          <a:stretch/>
        </p:blipFill>
        <p:spPr>
          <a:xfrm>
            <a:off x="5480256" y="2058333"/>
            <a:ext cx="1700144" cy="20249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FC1D58-CA6A-4AD5-AE8E-C299BC07A2E0}"/>
              </a:ext>
            </a:extLst>
          </p:cNvPr>
          <p:cNvSpPr/>
          <p:nvPr/>
        </p:nvSpPr>
        <p:spPr>
          <a:xfrm>
            <a:off x="6062112" y="4226117"/>
            <a:ext cx="1394938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598054-7315-46F3-89A9-04AAC7D29BE0}"/>
              </a:ext>
            </a:extLst>
          </p:cNvPr>
          <p:cNvSpPr/>
          <p:nvPr/>
        </p:nvSpPr>
        <p:spPr>
          <a:xfrm>
            <a:off x="5480254" y="4889688"/>
            <a:ext cx="179417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832F1F-A65A-4294-98D3-D8CF2552B9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48" b="45813" l="43142" r="6293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7" t="39456" r="36029" b="54424"/>
          <a:stretch/>
        </p:blipFill>
        <p:spPr>
          <a:xfrm>
            <a:off x="7541336" y="1971681"/>
            <a:ext cx="1899730" cy="202496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29BBDA-7372-4A6C-BCDE-EC935C985D39}"/>
              </a:ext>
            </a:extLst>
          </p:cNvPr>
          <p:cNvSpPr/>
          <p:nvPr/>
        </p:nvSpPr>
        <p:spPr>
          <a:xfrm>
            <a:off x="8016240" y="4298120"/>
            <a:ext cx="106079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1F3BAB-A094-41E6-9452-376F47E00EBA}"/>
              </a:ext>
            </a:extLst>
          </p:cNvPr>
          <p:cNvSpPr/>
          <p:nvPr/>
        </p:nvSpPr>
        <p:spPr>
          <a:xfrm>
            <a:off x="7596770" y="4861993"/>
            <a:ext cx="1899730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C920D3-BC4F-4391-ABBC-095986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17" b="45813" l="67622" r="88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7" t="39152" r="11313" b="54782"/>
          <a:stretch/>
        </p:blipFill>
        <p:spPr>
          <a:xfrm>
            <a:off x="9750155" y="2058334"/>
            <a:ext cx="1692415" cy="18511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64FCCA-98FB-4004-BA0E-6CAC9A82CBDD}"/>
              </a:ext>
            </a:extLst>
          </p:cNvPr>
          <p:cNvSpPr/>
          <p:nvPr/>
        </p:nvSpPr>
        <p:spPr>
          <a:xfrm>
            <a:off x="10147497" y="4298120"/>
            <a:ext cx="979657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00A2CA-0794-499A-BD4F-3A66923F7D81}"/>
              </a:ext>
            </a:extLst>
          </p:cNvPr>
          <p:cNvSpPr/>
          <p:nvPr/>
        </p:nvSpPr>
        <p:spPr>
          <a:xfrm>
            <a:off x="9516460" y="4911036"/>
            <a:ext cx="1926112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8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8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0955" y="287216"/>
          <a:ext cx="10114670" cy="6264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8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ctr"/>
                      <a:endParaRPr lang="en-US" sz="2400" i="1">
                        <a:solidFill>
                          <a:srgbClr val="00B0F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B0F0"/>
                          </a:solidFill>
                        </a:rPr>
                        <a:t>Viết</a:t>
                      </a:r>
                      <a:r>
                        <a:rPr lang="en-US" sz="2400" i="1" baseline="0">
                          <a:solidFill>
                            <a:srgbClr val="00B0F0"/>
                          </a:solidFill>
                        </a:rPr>
                        <a:t> số</a:t>
                      </a:r>
                      <a:endParaRPr lang="en-US" sz="2400" i="1">
                        <a:solidFill>
                          <a:srgbClr val="00B0F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B0F0"/>
                          </a:solidFill>
                        </a:rPr>
                        <a:t>Đọc</a:t>
                      </a:r>
                      <a:r>
                        <a:rPr lang="en-US" sz="2400" i="1" baseline="0">
                          <a:solidFill>
                            <a:srgbClr val="00B0F0"/>
                          </a:solidFill>
                        </a:rPr>
                        <a:t> số</a:t>
                      </a:r>
                      <a:endParaRPr lang="en-US" sz="2400" i="1">
                        <a:solidFill>
                          <a:srgbClr val="00B0F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B0F0"/>
                          </a:solidFill>
                        </a:rPr>
                        <a:t>Chục</a:t>
                      </a:r>
                      <a:r>
                        <a:rPr lang="en-US" sz="2400" i="1" baseline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2400" i="1">
                        <a:solidFill>
                          <a:srgbClr val="00B0F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B0F0"/>
                          </a:solidFill>
                        </a:rPr>
                        <a:t>Đơn</a:t>
                      </a:r>
                      <a:r>
                        <a:rPr lang="en-US" sz="2400" i="1" baseline="0">
                          <a:solidFill>
                            <a:srgbClr val="00B0F0"/>
                          </a:solidFill>
                        </a:rPr>
                        <a:t> vị</a:t>
                      </a:r>
                      <a:endParaRPr lang="en-US" sz="2400" i="1">
                        <a:solidFill>
                          <a:srgbClr val="00B0F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10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20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30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40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50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60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70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80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3254"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/>
                        <a:t>90</a:t>
                      </a:r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b="1">
                        <a:solidFill>
                          <a:srgbClr val="FF0000"/>
                        </a:solidFill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94473" y="779083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Mười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8523" y="798510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2240" y="854780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8523" y="1419495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2240" y="1475766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98523" y="2096751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02240" y="2153022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8523" y="2774007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02240" y="2830278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8523" y="3451263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02240" y="3507534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523" y="4128519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02240" y="4184790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98523" y="4805775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02240" y="4862046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8523" y="5483031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02240" y="5483031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8523" y="6160287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02240" y="6061814"/>
            <a:ext cx="12098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4473" y="1475764"/>
            <a:ext cx="16318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Hai mươi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94473" y="2096750"/>
            <a:ext cx="16318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Ba mươi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2608" y="2774006"/>
            <a:ext cx="20257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Bốn mươi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50744" y="3451262"/>
            <a:ext cx="19976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Năm mươi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8879" y="4128518"/>
            <a:ext cx="21101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Sáu mươi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07014" y="4805774"/>
            <a:ext cx="20820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Bẩy mươi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35149" y="5483030"/>
            <a:ext cx="21945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Tám mươi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63284" y="6160286"/>
            <a:ext cx="21664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/>
              <a:t>Chín mươi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3" y="1419494"/>
            <a:ext cx="362390" cy="5787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3" y="1433560"/>
            <a:ext cx="362390" cy="5171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3" y="827308"/>
            <a:ext cx="362390" cy="5787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7" y="2058901"/>
            <a:ext cx="362390" cy="629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65" y="2052862"/>
            <a:ext cx="362390" cy="629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94" y="2060890"/>
            <a:ext cx="362390" cy="629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" y="2694618"/>
            <a:ext cx="362390" cy="629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04" y="2702987"/>
            <a:ext cx="362390" cy="629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41" y="2697288"/>
            <a:ext cx="362390" cy="629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77" y="2705657"/>
            <a:ext cx="362390" cy="629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3" y="3343381"/>
            <a:ext cx="362390" cy="629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27" y="3343381"/>
            <a:ext cx="362390" cy="629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01" y="3343381"/>
            <a:ext cx="362390" cy="629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75" y="3343381"/>
            <a:ext cx="362390" cy="629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9" y="3343381"/>
            <a:ext cx="362390" cy="629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3" y="3987144"/>
            <a:ext cx="362390" cy="629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11" y="3967699"/>
            <a:ext cx="362390" cy="629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68" y="3990457"/>
            <a:ext cx="362390" cy="629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26" y="3971013"/>
            <a:ext cx="362390" cy="629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83" y="3979703"/>
            <a:ext cx="362390" cy="629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41" y="3988393"/>
            <a:ext cx="362390" cy="629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3" y="4634220"/>
            <a:ext cx="362390" cy="629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7" y="4612177"/>
            <a:ext cx="362390" cy="629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60" y="4632337"/>
            <a:ext cx="362390" cy="629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14" y="4610295"/>
            <a:ext cx="362390" cy="6296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67" y="4588252"/>
            <a:ext cx="362390" cy="6296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21" y="4622479"/>
            <a:ext cx="362390" cy="6296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75" y="4614504"/>
            <a:ext cx="362390" cy="62969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3" y="5271891"/>
            <a:ext cx="362390" cy="6296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7" y="5263915"/>
            <a:ext cx="362390" cy="62969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60" y="5270008"/>
            <a:ext cx="362390" cy="6296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14" y="5262033"/>
            <a:ext cx="362390" cy="62969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67" y="5268125"/>
            <a:ext cx="362390" cy="6296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21" y="5274217"/>
            <a:ext cx="362390" cy="6296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75" y="5266242"/>
            <a:ext cx="362390" cy="62969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7" y="5293625"/>
            <a:ext cx="362390" cy="62969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9" y="5890866"/>
            <a:ext cx="362390" cy="6296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67" y="5882891"/>
            <a:ext cx="362390" cy="62969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21" y="5888983"/>
            <a:ext cx="362390" cy="6296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74" y="5881008"/>
            <a:ext cx="362390" cy="62969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28" y="5887101"/>
            <a:ext cx="362390" cy="62969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81" y="5893193"/>
            <a:ext cx="362390" cy="62969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35" y="5885218"/>
            <a:ext cx="362390" cy="6296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42" y="5912601"/>
            <a:ext cx="362390" cy="62969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95" y="5898534"/>
            <a:ext cx="362390" cy="6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:a16="http://schemas.microsoft.com/office/drawing/2014/main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A5770D-1144-414C-A540-707F1101BC14}"/>
              </a:ext>
            </a:extLst>
          </p:cNvPr>
          <p:cNvGrpSpPr/>
          <p:nvPr/>
        </p:nvGrpSpPr>
        <p:grpSpPr>
          <a:xfrm>
            <a:off x="609603" y="1484195"/>
            <a:ext cx="10972799" cy="3889610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957FF77-FBBD-4C88-B141-CD3D6CA14E36}"/>
              </a:ext>
            </a:extLst>
          </p:cNvPr>
          <p:cNvSpPr/>
          <p:nvPr/>
        </p:nvSpPr>
        <p:spPr>
          <a:xfrm>
            <a:off x="2169540" y="3234521"/>
            <a:ext cx="835243" cy="74369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16AE1-4B06-4FEB-912F-E357C52D0546}"/>
              </a:ext>
            </a:extLst>
          </p:cNvPr>
          <p:cNvSpPr/>
          <p:nvPr/>
        </p:nvSpPr>
        <p:spPr>
          <a:xfrm>
            <a:off x="4564723" y="3878240"/>
            <a:ext cx="835243" cy="74369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B66EFC-0737-4331-BD1D-8D965AA5F76E}"/>
              </a:ext>
            </a:extLst>
          </p:cNvPr>
          <p:cNvSpPr/>
          <p:nvPr/>
        </p:nvSpPr>
        <p:spPr>
          <a:xfrm>
            <a:off x="5795068" y="4250087"/>
            <a:ext cx="821437" cy="91275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4D5AC4-3EF6-4226-98EF-44A3AFA7C33A}"/>
              </a:ext>
            </a:extLst>
          </p:cNvPr>
          <p:cNvSpPr/>
          <p:nvPr/>
        </p:nvSpPr>
        <p:spPr>
          <a:xfrm>
            <a:off x="7025415" y="4110251"/>
            <a:ext cx="732884" cy="74369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037B0B-D2E9-4F5C-BA98-96E909E5B5BA}"/>
              </a:ext>
            </a:extLst>
          </p:cNvPr>
          <p:cNvSpPr/>
          <p:nvPr/>
        </p:nvSpPr>
        <p:spPr>
          <a:xfrm>
            <a:off x="10680626" y="3878240"/>
            <a:ext cx="732884" cy="74369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8458" r="55236" b="28159"/>
          <a:stretch/>
        </p:blipFill>
        <p:spPr>
          <a:xfrm>
            <a:off x="1064070" y="1348959"/>
            <a:ext cx="4753517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10" y="2519149"/>
            <a:ext cx="1382863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64" y="2474690"/>
            <a:ext cx="1382863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20" y="2474690"/>
            <a:ext cx="1382863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48" y="2551051"/>
            <a:ext cx="1382863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7" y="2512871"/>
            <a:ext cx="1382863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08" y="2551051"/>
            <a:ext cx="1382863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" y="2614682"/>
            <a:ext cx="20574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76" y="2809164"/>
            <a:ext cx="20574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02" y="5181600"/>
            <a:ext cx="2057400" cy="167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6" y="5031420"/>
            <a:ext cx="205740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4" y="5058770"/>
            <a:ext cx="2057400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8" y="4921100"/>
            <a:ext cx="2057400" cy="16764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2298803" y="3062646"/>
            <a:ext cx="274320" cy="1714706"/>
          </a:xfrm>
          <a:prstGeom prst="curvedConnector4">
            <a:avLst>
              <a:gd name="adj1" fmla="val -82041"/>
              <a:gd name="adj2" fmla="val 70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5732701" y="4076001"/>
            <a:ext cx="1530096" cy="10305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4703059" y="4071990"/>
            <a:ext cx="2300018" cy="113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9106871" y="4099020"/>
            <a:ext cx="1130549" cy="118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52858" y="4011771"/>
            <a:ext cx="2227218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0422CD-9AD7-449F-B663-FB53B77779A1}"/>
              </a:ext>
            </a:extLst>
          </p:cNvPr>
          <p:cNvCxnSpPr>
            <a:cxnSpLocks/>
          </p:cNvCxnSpPr>
          <p:nvPr/>
        </p:nvCxnSpPr>
        <p:spPr>
          <a:xfrm>
            <a:off x="8116866" y="3792700"/>
            <a:ext cx="2216564" cy="27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2026-01-26T14:51:28Z</dcterms:created>
  <dcterms:modified xsi:type="dcterms:W3CDTF">2026-01-26T14:51:39Z</dcterms:modified>
</cp:coreProperties>
</file>