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2" r:id="rId4"/>
    <p:sldId id="312" r:id="rId5"/>
    <p:sldId id="279" r:id="rId6"/>
    <p:sldId id="294" r:id="rId7"/>
    <p:sldId id="280" r:id="rId8"/>
    <p:sldId id="31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7EC2-EEC3-0A30-CD1A-9D3287ED0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C3ED2-2E11-71F9-56FD-527CBA46C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2661-0878-9959-2DD5-A753746F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7CE3-2E54-57C5-B8CB-AF5F4D8A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225DB-08B2-888C-7CA4-3495EB3A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2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D94D-E600-1A4D-7078-5661FC48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DC592-A844-84E3-39BA-3DD262CC6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2E776-8E2B-C232-DC60-3A88ADD8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78D71-2A6C-72E3-E31E-090F2A48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05A29-B9AB-79A7-984D-FB54315D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6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EA0EB1-F051-A46F-336E-D2D3549C3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97449-A0E4-6AD6-E485-23DB3BA09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71AEA-C406-72C9-F001-5B00E657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EED4E-6437-5326-8DEF-7FF76F92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38AEF-0E95-11D7-99E6-05C996E3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3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03F1-07DC-28A1-7544-5D3F9B04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54D6-E0DA-06C4-E056-25ACF3DFF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3BA5A-3A9A-9FE5-D201-D4121584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7D973-A590-B963-CA4A-A6F1780E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3E878-74FE-CC90-9821-03F16086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DF22-5DAF-66F4-8756-330ADC98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C3B1E-5878-C64D-B326-86F73539F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1FB3E-B066-5751-C5EB-38254941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2CBFB-4B54-3D41-DA4D-A615DA1D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3EE2F-4403-9C2C-3993-880D6C62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9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090D-8A5C-99AB-2770-F0141901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4CEFD-87FE-77F8-2F0B-B8128948B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FB739-3667-C2B3-DB30-0725CC454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65F21-A9A6-E7FF-1E3F-C03B1306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84510-87A8-96FC-5129-DC1EF87A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4B9CC-CCEE-82A8-457F-4E06ADF3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0616-E7F7-73AC-9928-B3F03132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CC74B-D6C1-C51C-8475-9634B4542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24A1C-CA62-F130-E5BC-1D38E30F0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91945-0181-59D8-F468-AACA15799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FE4FF-5506-B0DC-4F9D-47BD4DAD3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641241-141A-2CE0-ED52-A5E9BC87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923D7-C329-B1E4-3562-721C15C5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A6959-1293-3810-CC9B-41F7CD2A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6A00-4BCF-A1BE-F4FA-FC57DC17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FD93F-3A62-59BB-3779-85CD2A23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90932-070D-30DF-FF43-000A1C0B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EF067-3D1E-83CA-B289-48CF9C0D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63B0E-F883-8A2A-C6AB-0F3986FA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7906A-1862-BAF2-1596-CC06237F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B0207-BFEE-D632-EDA5-14432551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6BD1-A2C3-15D0-777D-A543A851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2E49-DBA7-38E3-CF80-C8424270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3EB97-2AAC-0832-BAAD-F4733B121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0AC83-8DBD-2218-2DF6-99B40A45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715DD-A286-7FEC-8131-ECBA5999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AC44A-3394-A838-C3F4-0188D43D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D3FB-5B24-C8D3-73AB-84FD29BF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662EE-DD2D-A356-DB7E-EFDD8D186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39C88-83B2-A72C-DCEA-0D8001544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43AEB-AA0F-9C5C-5CFA-B8460F1D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8BD11-88A8-AC95-1FF2-80A96280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CFD19-4176-4964-8E55-427D5441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A31E8-EB30-EF46-9AA0-8D6030D7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557DA-F030-9282-5638-8D66C67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D9A5A-B56F-7C8A-C33C-50EB4647B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2228-E1FF-4270-A8B0-E926C500389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BBC4F-CE1B-DE7E-246F-FD5D26D1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8C9B-E766-D902-CBAA-80A3A8A1E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FB44-0210-47AC-B7F3-8A32E88F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wmf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3B04-09F4-564F-D4EB-A90329267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CF19F-9E2A-D95E-1B81-39FC52FB6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1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20FDB684-7B24-44B0-AC38-D75D41FE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-219689"/>
            <a:ext cx="10972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71A6D528-C8C7-4DE1-914A-8321A23C0D03}"/>
              </a:ext>
            </a:extLst>
          </p:cNvPr>
          <p:cNvGrpSpPr/>
          <p:nvPr/>
        </p:nvGrpSpPr>
        <p:grpSpPr>
          <a:xfrm>
            <a:off x="4909877" y="1901483"/>
            <a:ext cx="2372244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3021A845-6881-46FF-834C-FD28F00E55AF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7220">
                <a:defRPr/>
              </a:pPr>
              <a:endParaRPr lang="zh-CN" altLang="en-US" sz="1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BAA7DEA3-C1D7-47FE-A4F9-A7B11F8DBFAD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254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>
                <a:defRPr/>
              </a:pPr>
              <a:r>
                <a:rPr lang="en-US" altLang="zh-CN" sz="6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6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4</a:t>
              </a:r>
              <a:endParaRPr lang="zh-CN" altLang="en-US" sz="600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9A9B15-3841-4005-921D-0ADA02DDD86D}"/>
              </a:ext>
            </a:extLst>
          </p:cNvPr>
          <p:cNvSpPr txBox="1"/>
          <p:nvPr/>
        </p:nvSpPr>
        <p:spPr>
          <a:xfrm>
            <a:off x="3848690" y="3340692"/>
            <a:ext cx="4989287" cy="914096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27157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E1F774AF-039C-48AE-8796-F3E870DF3ABC}"/>
              </a:ext>
            </a:extLst>
          </p:cNvPr>
          <p:cNvGraphicFramePr>
            <a:graphicFrameLocks noGrp="1"/>
          </p:cNvGraphicFramePr>
          <p:nvPr/>
        </p:nvGraphicFramePr>
        <p:xfrm>
          <a:off x="931684" y="675251"/>
          <a:ext cx="10208632" cy="5902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6450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1277536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1227436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2895023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</a:tblGrid>
              <a:tr h="832080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102229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110197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134934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159710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09AD59-7ECF-4502-9F85-7895578F0F1D}"/>
              </a:ext>
            </a:extLst>
          </p:cNvPr>
          <p:cNvSpPr/>
          <p:nvPr/>
        </p:nvSpPr>
        <p:spPr>
          <a:xfrm>
            <a:off x="5939973" y="1708330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DA5DB2-2FA1-457B-BD20-B969A21A3E93}"/>
              </a:ext>
            </a:extLst>
          </p:cNvPr>
          <p:cNvSpPr/>
          <p:nvPr/>
        </p:nvSpPr>
        <p:spPr>
          <a:xfrm>
            <a:off x="5940823" y="5245404"/>
            <a:ext cx="721582" cy="712327"/>
          </a:xfrm>
          <a:prstGeom prst="roundRect">
            <a:avLst>
              <a:gd name="adj" fmla="val 50000"/>
            </a:avLst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141649" y="1719334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562261-6C12-4EA2-81E2-AAFC5536058C}"/>
              </a:ext>
            </a:extLst>
          </p:cNvPr>
          <p:cNvSpPr/>
          <p:nvPr/>
        </p:nvSpPr>
        <p:spPr>
          <a:xfrm>
            <a:off x="8311193" y="1692729"/>
            <a:ext cx="2306136" cy="74352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8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3C1345-C409-46CC-9B05-8511D51C5173}"/>
              </a:ext>
            </a:extLst>
          </p:cNvPr>
          <p:cNvSpPr/>
          <p:nvPr/>
        </p:nvSpPr>
        <p:spPr>
          <a:xfrm>
            <a:off x="8311192" y="2836409"/>
            <a:ext cx="2518151" cy="74352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8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6A5F9B-A5FF-4796-93B0-8C091414A23A}"/>
              </a:ext>
            </a:extLst>
          </p:cNvPr>
          <p:cNvSpPr/>
          <p:nvPr/>
        </p:nvSpPr>
        <p:spPr>
          <a:xfrm>
            <a:off x="8373815" y="3783045"/>
            <a:ext cx="2691599" cy="74352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288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1C8094-B216-4225-9314-774F1B7AEB02}"/>
              </a:ext>
            </a:extLst>
          </p:cNvPr>
          <p:cNvSpPr/>
          <p:nvPr/>
        </p:nvSpPr>
        <p:spPr>
          <a:xfrm>
            <a:off x="8342503" y="5197573"/>
            <a:ext cx="2754221" cy="74352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8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9CE684-76DA-4F12-A37B-58044FADC66F}"/>
              </a:ext>
            </a:extLst>
          </p:cNvPr>
          <p:cNvSpPr/>
          <p:nvPr/>
        </p:nvSpPr>
        <p:spPr>
          <a:xfrm>
            <a:off x="4855283" y="2856143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B33D29F-2D5C-48BE-936C-6C3ED4118A69}"/>
              </a:ext>
            </a:extLst>
          </p:cNvPr>
          <p:cNvSpPr/>
          <p:nvPr/>
        </p:nvSpPr>
        <p:spPr>
          <a:xfrm>
            <a:off x="6047352" y="2882777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9525F3-9575-4A75-9691-AB09CE69A506}"/>
              </a:ext>
            </a:extLst>
          </p:cNvPr>
          <p:cNvSpPr/>
          <p:nvPr/>
        </p:nvSpPr>
        <p:spPr>
          <a:xfrm>
            <a:off x="7157567" y="2867609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A599EC-3C76-47C6-A1EB-4F5895FC2F9A}"/>
              </a:ext>
            </a:extLst>
          </p:cNvPr>
          <p:cNvSpPr/>
          <p:nvPr/>
        </p:nvSpPr>
        <p:spPr>
          <a:xfrm>
            <a:off x="4855283" y="3754721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6A1571-3B2C-41D1-B7EE-7E13046009FA}"/>
              </a:ext>
            </a:extLst>
          </p:cNvPr>
          <p:cNvSpPr/>
          <p:nvPr/>
        </p:nvSpPr>
        <p:spPr>
          <a:xfrm>
            <a:off x="5964089" y="3783046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562E9E-7704-47B3-9950-98979C611B6B}"/>
              </a:ext>
            </a:extLst>
          </p:cNvPr>
          <p:cNvSpPr/>
          <p:nvPr/>
        </p:nvSpPr>
        <p:spPr>
          <a:xfrm>
            <a:off x="7204268" y="3755706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633F0B-E92C-40A0-8555-03104D58A8DE}"/>
              </a:ext>
            </a:extLst>
          </p:cNvPr>
          <p:cNvSpPr/>
          <p:nvPr/>
        </p:nvSpPr>
        <p:spPr>
          <a:xfrm>
            <a:off x="4886594" y="5263879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EE4029-5AC7-4AF8-8EBF-7A633DB385A1}"/>
              </a:ext>
            </a:extLst>
          </p:cNvPr>
          <p:cNvSpPr/>
          <p:nvPr/>
        </p:nvSpPr>
        <p:spPr>
          <a:xfrm>
            <a:off x="4920219" y="1692729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3E1AF9-F7E5-40A4-AAC7-2366271DC9FF}"/>
              </a:ext>
            </a:extLst>
          </p:cNvPr>
          <p:cNvSpPr/>
          <p:nvPr/>
        </p:nvSpPr>
        <p:spPr>
          <a:xfrm>
            <a:off x="7249653" y="5263879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pic>
        <p:nvPicPr>
          <p:cNvPr id="2050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97" y="1672954"/>
            <a:ext cx="272892" cy="7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24" y="1672954"/>
            <a:ext cx="272892" cy="7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7156" y="1779708"/>
            <a:ext cx="219599" cy="5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4332" y="1779708"/>
            <a:ext cx="232116" cy="5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6448" y="1779708"/>
            <a:ext cx="232116" cy="5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2411" y="1779708"/>
            <a:ext cx="232116" cy="5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44" y="2664978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22" y="2660844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18" y="2664978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28" y="3797712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35" y="3777931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12" y="3773797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28" y="3797712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09" y="3777931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51" y="3823100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36" y="3834288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93" y="5273917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00" y="5254136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77" y="5250002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93" y="5273917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74" y="5254136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16" y="5299306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00" y="5282610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Admin\Desktop\12919697_1702791123293945_50906377600015873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66" y="5273917"/>
            <a:ext cx="25502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2422" y="2725935"/>
            <a:ext cx="219599" cy="5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9598" y="2725935"/>
            <a:ext cx="232116" cy="5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1714" y="2725935"/>
            <a:ext cx="232116" cy="5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7677" y="2725935"/>
            <a:ext cx="232116" cy="5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6615" y="2721210"/>
            <a:ext cx="232116" cy="5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1240" y="3769966"/>
            <a:ext cx="232116" cy="5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86" y="6050514"/>
            <a:ext cx="18248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74" y="6026599"/>
            <a:ext cx="192883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99" y="6026599"/>
            <a:ext cx="192883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62" y="6026599"/>
            <a:ext cx="192883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00" y="6026599"/>
            <a:ext cx="192883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80" y="6026599"/>
            <a:ext cx="192883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60" y="6026599"/>
            <a:ext cx="192883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40" y="6026599"/>
            <a:ext cx="192883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C:\Users\Admin\Desktop\Untitledgggg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20" y="6026599"/>
            <a:ext cx="192883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E1F774AF-039C-48AE-8796-F3E870DF3ABC}"/>
              </a:ext>
            </a:extLst>
          </p:cNvPr>
          <p:cNvGraphicFramePr>
            <a:graphicFrameLocks noGrp="1"/>
          </p:cNvGraphicFramePr>
          <p:nvPr/>
        </p:nvGraphicFramePr>
        <p:xfrm>
          <a:off x="991263" y="1338469"/>
          <a:ext cx="10071160" cy="526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6538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087345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1260332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1210907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2856037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</a:tblGrid>
              <a:tr h="1164473">
                <a:tc>
                  <a:txBody>
                    <a:bodyPr/>
                    <a:lstStyle/>
                    <a:p>
                      <a:endParaRPr 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2711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57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109171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129217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</a:tbl>
          </a:graphicData>
        </a:graphic>
      </p:graphicFrame>
      <p:pic>
        <p:nvPicPr>
          <p:cNvPr id="5" name="Hình ảnh 2">
            <a:extLst>
              <a:ext uri="{FF2B5EF4-FFF2-40B4-BE49-F238E27FC236}">
                <a16:creationId xmlns:a16="http://schemas.microsoft.com/office/drawing/2014/main" id="{75974951-5261-48FF-BAB7-C6B8B7EE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708983" y="188340"/>
            <a:ext cx="2480045" cy="1039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105F2-C941-4967-BD9D-A95566F6D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18200" r="53148" b="76408"/>
          <a:stretch/>
        </p:blipFill>
        <p:spPr>
          <a:xfrm>
            <a:off x="991266" y="2494433"/>
            <a:ext cx="3634873" cy="808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19A12-22C1-4607-AC22-AAB6042C3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3262" r="53068" b="71126"/>
          <a:stretch/>
        </p:blipFill>
        <p:spPr>
          <a:xfrm>
            <a:off x="991266" y="3302759"/>
            <a:ext cx="3634873" cy="900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9E9539-2B72-4EA5-BA35-5A7E245A5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28543" r="53068" b="60894"/>
          <a:stretch/>
        </p:blipFill>
        <p:spPr>
          <a:xfrm>
            <a:off x="991263" y="4203509"/>
            <a:ext cx="3634873" cy="1160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F0032-5B38-4384-AA88-120FEA382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38912" r="53068" b="50880"/>
          <a:stretch/>
        </p:blipFill>
        <p:spPr>
          <a:xfrm>
            <a:off x="991262" y="5363572"/>
            <a:ext cx="3634873" cy="11600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09AD59-7ECF-4502-9F85-7895578F0F1D}"/>
              </a:ext>
            </a:extLst>
          </p:cNvPr>
          <p:cNvSpPr/>
          <p:nvPr/>
        </p:nvSpPr>
        <p:spPr>
          <a:xfrm>
            <a:off x="5937657" y="2590433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DA5DB2-2FA1-457B-BD20-B969A21A3E93}"/>
              </a:ext>
            </a:extLst>
          </p:cNvPr>
          <p:cNvSpPr/>
          <p:nvPr/>
        </p:nvSpPr>
        <p:spPr>
          <a:xfrm>
            <a:off x="5909511" y="5640474"/>
            <a:ext cx="721582" cy="712327"/>
          </a:xfrm>
          <a:prstGeom prst="roundRect">
            <a:avLst>
              <a:gd name="adj" fmla="val 50000"/>
            </a:avLst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204269" y="2601437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562261-6C12-4EA2-81E2-AAFC5536058C}"/>
              </a:ext>
            </a:extLst>
          </p:cNvPr>
          <p:cNvSpPr/>
          <p:nvPr/>
        </p:nvSpPr>
        <p:spPr>
          <a:xfrm>
            <a:off x="8373814" y="2574832"/>
            <a:ext cx="2306136" cy="74352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8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3C1345-C409-46CC-9B05-8511D51C5173}"/>
              </a:ext>
            </a:extLst>
          </p:cNvPr>
          <p:cNvSpPr/>
          <p:nvPr/>
        </p:nvSpPr>
        <p:spPr>
          <a:xfrm>
            <a:off x="8311193" y="3459983"/>
            <a:ext cx="2518151" cy="74352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8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6A5F9B-A5FF-4796-93B0-8C091414A23A}"/>
              </a:ext>
            </a:extLst>
          </p:cNvPr>
          <p:cNvSpPr/>
          <p:nvPr/>
        </p:nvSpPr>
        <p:spPr>
          <a:xfrm>
            <a:off x="8373815" y="4411776"/>
            <a:ext cx="2691599" cy="74352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288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1C8094-B216-4225-9314-774F1B7AEB02}"/>
              </a:ext>
            </a:extLst>
          </p:cNvPr>
          <p:cNvSpPr/>
          <p:nvPr/>
        </p:nvSpPr>
        <p:spPr>
          <a:xfrm>
            <a:off x="8311192" y="5592643"/>
            <a:ext cx="2754221" cy="74352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8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9CE684-76DA-4F12-A37B-58044FADC66F}"/>
              </a:ext>
            </a:extLst>
          </p:cNvPr>
          <p:cNvSpPr/>
          <p:nvPr/>
        </p:nvSpPr>
        <p:spPr>
          <a:xfrm>
            <a:off x="4855284" y="3397926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B33D29F-2D5C-48BE-936C-6C3ED4118A69}"/>
              </a:ext>
            </a:extLst>
          </p:cNvPr>
          <p:cNvSpPr/>
          <p:nvPr/>
        </p:nvSpPr>
        <p:spPr>
          <a:xfrm>
            <a:off x="6047353" y="3424560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9525F3-9575-4A75-9691-AB09CE69A506}"/>
              </a:ext>
            </a:extLst>
          </p:cNvPr>
          <p:cNvSpPr/>
          <p:nvPr/>
        </p:nvSpPr>
        <p:spPr>
          <a:xfrm>
            <a:off x="7157568" y="3491183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A599EC-3C76-47C6-A1EB-4F5895FC2F9A}"/>
              </a:ext>
            </a:extLst>
          </p:cNvPr>
          <p:cNvSpPr/>
          <p:nvPr/>
        </p:nvSpPr>
        <p:spPr>
          <a:xfrm>
            <a:off x="4855283" y="4383453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6A1571-3B2C-41D1-B7EE-7E13046009FA}"/>
              </a:ext>
            </a:extLst>
          </p:cNvPr>
          <p:cNvSpPr/>
          <p:nvPr/>
        </p:nvSpPr>
        <p:spPr>
          <a:xfrm>
            <a:off x="5964089" y="4411777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562E9E-7704-47B3-9950-98979C611B6B}"/>
              </a:ext>
            </a:extLst>
          </p:cNvPr>
          <p:cNvSpPr/>
          <p:nvPr/>
        </p:nvSpPr>
        <p:spPr>
          <a:xfrm>
            <a:off x="7204268" y="4384438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633F0B-E92C-40A0-8555-03104D58A8DE}"/>
              </a:ext>
            </a:extLst>
          </p:cNvPr>
          <p:cNvSpPr/>
          <p:nvPr/>
        </p:nvSpPr>
        <p:spPr>
          <a:xfrm>
            <a:off x="4855283" y="5658949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EE4029-5AC7-4AF8-8EBF-7A633DB385A1}"/>
              </a:ext>
            </a:extLst>
          </p:cNvPr>
          <p:cNvSpPr/>
          <p:nvPr/>
        </p:nvSpPr>
        <p:spPr>
          <a:xfrm>
            <a:off x="4869612" y="2565408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3E1AF9-F7E5-40A4-AAC7-2366271DC9FF}"/>
              </a:ext>
            </a:extLst>
          </p:cNvPr>
          <p:cNvSpPr/>
          <p:nvPr/>
        </p:nvSpPr>
        <p:spPr>
          <a:xfrm>
            <a:off x="7218342" y="5658949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41237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63576315-3B3E-425B-8F82-196097C7A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012F1C-10C7-4979-9D09-AAA2CAEAE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1014941" y="1348957"/>
            <a:ext cx="1695052" cy="739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096065-7795-4AEA-AC52-7D2D8F3D3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37" y="257819"/>
            <a:ext cx="2290265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CDB4CE-3F7A-4BC4-93A1-C30B77662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78" y="3078546"/>
            <a:ext cx="2928980" cy="26905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048AD3-B40B-4679-B393-553028E23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64" y="2985007"/>
            <a:ext cx="2748060" cy="25270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D7D8DEF-4C5E-40E3-BAEF-283DA39F9DF4}"/>
              </a:ext>
            </a:extLst>
          </p:cNvPr>
          <p:cNvSpPr/>
          <p:nvPr/>
        </p:nvSpPr>
        <p:spPr>
          <a:xfrm>
            <a:off x="3944982" y="2708971"/>
            <a:ext cx="3577676" cy="73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đ</a:t>
            </a:r>
            <a:r>
              <a:rPr lang="vi-VN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8CA176-6B8A-4620-93C8-F8200E115DDF}"/>
              </a:ext>
            </a:extLst>
          </p:cNvPr>
          <p:cNvSpPr/>
          <p:nvPr/>
        </p:nvSpPr>
        <p:spPr>
          <a:xfrm>
            <a:off x="1159108" y="5210640"/>
            <a:ext cx="3577676" cy="73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đ</a:t>
            </a:r>
            <a:r>
              <a:rPr lang="vi-VN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B25EEB-C654-4B32-B5FD-FA981CE1D822}"/>
              </a:ext>
            </a:extLst>
          </p:cNvPr>
          <p:cNvSpPr/>
          <p:nvPr/>
        </p:nvSpPr>
        <p:spPr>
          <a:xfrm>
            <a:off x="6986341" y="5252048"/>
            <a:ext cx="3891403" cy="73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đ</a:t>
            </a:r>
            <a:r>
              <a:rPr lang="vi-VN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1EEF449-B4A2-4BF9-A221-5CF185CFA68E}"/>
              </a:ext>
            </a:extLst>
          </p:cNvPr>
          <p:cNvSpPr/>
          <p:nvPr/>
        </p:nvSpPr>
        <p:spPr>
          <a:xfrm>
            <a:off x="1105488" y="5273179"/>
            <a:ext cx="532656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97A5E52-7056-4BCF-9A0B-D52CF06965A7}"/>
              </a:ext>
            </a:extLst>
          </p:cNvPr>
          <p:cNvSpPr/>
          <p:nvPr/>
        </p:nvSpPr>
        <p:spPr>
          <a:xfrm>
            <a:off x="6929514" y="5345812"/>
            <a:ext cx="5931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817529E-48B0-418F-9B09-F9B993253D61}"/>
              </a:ext>
            </a:extLst>
          </p:cNvPr>
          <p:cNvSpPr/>
          <p:nvPr/>
        </p:nvSpPr>
        <p:spPr>
          <a:xfrm>
            <a:off x="8109980" y="5382788"/>
            <a:ext cx="479036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36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FC54E5AF-6B08-42B0-9C40-CA7DAC189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5C6957-B9FF-490C-8865-59D1EA1C7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1014941" y="1348957"/>
            <a:ext cx="1695052" cy="739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A2CC8-35EA-4C56-875A-A89F31FC1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74" y="358772"/>
            <a:ext cx="2449644" cy="24664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AC5AC-5A4C-4781-9285-C7F1FDCDB0C2}"/>
              </a:ext>
            </a:extLst>
          </p:cNvPr>
          <p:cNvSpPr/>
          <p:nvPr/>
        </p:nvSpPr>
        <p:spPr>
          <a:xfrm>
            <a:off x="4090702" y="2565641"/>
            <a:ext cx="3837665" cy="73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đ</a:t>
            </a:r>
            <a:r>
              <a:rPr lang="vi-VN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AB52FF-64A7-4DEE-B99A-C16F358B7A8F}"/>
              </a:ext>
            </a:extLst>
          </p:cNvPr>
          <p:cNvSpPr/>
          <p:nvPr/>
        </p:nvSpPr>
        <p:spPr>
          <a:xfrm>
            <a:off x="4054684" y="2706275"/>
            <a:ext cx="479036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90D5AB-F4B1-4B3B-9AD3-71E368C3C498}"/>
              </a:ext>
            </a:extLst>
          </p:cNvPr>
          <p:cNvSpPr/>
          <p:nvPr/>
        </p:nvSpPr>
        <p:spPr>
          <a:xfrm>
            <a:off x="6491070" y="2696383"/>
            <a:ext cx="479036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53CC6-4618-4CAF-8394-7F52F553A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77" y="2962495"/>
            <a:ext cx="2928980" cy="24035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357ADA-853A-45BB-ABFB-649D603463FB}"/>
              </a:ext>
            </a:extLst>
          </p:cNvPr>
          <p:cNvSpPr/>
          <p:nvPr/>
        </p:nvSpPr>
        <p:spPr>
          <a:xfrm>
            <a:off x="1014941" y="5366037"/>
            <a:ext cx="4588690" cy="73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>
                <a:latin typeface="Times New Roman" panose="02020603050405020304" pitchFamily="18" charset="0"/>
                <a:cs typeface="Times New Roman" panose="02020603050405020304" pitchFamily="18" charset="0"/>
              </a:rPr>
              <a:t>..    đ</a:t>
            </a:r>
            <a:r>
              <a:rPr lang="vi-VN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61672F-9477-4AF8-9EE4-93FE28E0DF7B}"/>
              </a:ext>
            </a:extLst>
          </p:cNvPr>
          <p:cNvSpPr/>
          <p:nvPr/>
        </p:nvSpPr>
        <p:spPr>
          <a:xfrm>
            <a:off x="1396002" y="5534735"/>
            <a:ext cx="479036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F62400-12C7-4AE3-BF73-E2C4B7886703}"/>
              </a:ext>
            </a:extLst>
          </p:cNvPr>
          <p:cNvSpPr/>
          <p:nvPr/>
        </p:nvSpPr>
        <p:spPr>
          <a:xfrm>
            <a:off x="2559194" y="5528987"/>
            <a:ext cx="249160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9FDFD7-EACD-473E-8A01-879845CF5D4D}"/>
              </a:ext>
            </a:extLst>
          </p:cNvPr>
          <p:cNvSpPr/>
          <p:nvPr/>
        </p:nvSpPr>
        <p:spPr>
          <a:xfrm>
            <a:off x="3954401" y="5501693"/>
            <a:ext cx="249160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98779F-4AA4-45D3-86F6-95BE87582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64" y="2711740"/>
            <a:ext cx="2883174" cy="3104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6A19E6-F70B-4428-8FF3-FCAB9D761B58}"/>
              </a:ext>
            </a:extLst>
          </p:cNvPr>
          <p:cNvSpPr/>
          <p:nvPr/>
        </p:nvSpPr>
        <p:spPr>
          <a:xfrm>
            <a:off x="6900408" y="5706457"/>
            <a:ext cx="3746568" cy="73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vi-VN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5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8D55DA-B171-4E48-B453-AC1883858E97}"/>
              </a:ext>
            </a:extLst>
          </p:cNvPr>
          <p:cNvSpPr/>
          <p:nvPr/>
        </p:nvSpPr>
        <p:spPr>
          <a:xfrm>
            <a:off x="6973356" y="5862953"/>
            <a:ext cx="479036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A6533C-B176-4CE4-AA72-3036EFE2C993}"/>
              </a:ext>
            </a:extLst>
          </p:cNvPr>
          <p:cNvSpPr/>
          <p:nvPr/>
        </p:nvSpPr>
        <p:spPr>
          <a:xfrm>
            <a:off x="8108152" y="5791039"/>
            <a:ext cx="249160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F1FE21-E7A1-474D-A115-AE7DD9971392}"/>
              </a:ext>
            </a:extLst>
          </p:cNvPr>
          <p:cNvSpPr/>
          <p:nvPr/>
        </p:nvSpPr>
        <p:spPr>
          <a:xfrm>
            <a:off x="9369640" y="5837199"/>
            <a:ext cx="249160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47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5340C720-A840-4FDC-B1D5-DC90316B1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C2346-4385-43AC-B559-53D7EF8BF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5770" r="75436" b="89454"/>
          <a:stretch/>
        </p:blipFill>
        <p:spPr>
          <a:xfrm>
            <a:off x="1039720" y="1348958"/>
            <a:ext cx="1449179" cy="8346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1D771-CDAB-47F8-AE7B-9BE638143940}"/>
              </a:ext>
            </a:extLst>
          </p:cNvPr>
          <p:cNvGrpSpPr/>
          <p:nvPr/>
        </p:nvGrpSpPr>
        <p:grpSpPr>
          <a:xfrm>
            <a:off x="920129" y="1825233"/>
            <a:ext cx="9687864" cy="5025013"/>
            <a:chOff x="246607" y="1692400"/>
            <a:chExt cx="10764293" cy="50250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883C7-FD09-4952-860C-638DE2A3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3310073"/>
              <a:ext cx="98298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4B8C6C-55CB-4D32-9B8D-867C25C4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5041013"/>
              <a:ext cx="98298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9EF9D6-7580-40AA-9985-46E81311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1692400"/>
              <a:ext cx="9829800" cy="1676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908B24-9BFC-4699-9062-3925A5154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5" t="10746" r="82581" b="64810"/>
            <a:stretch/>
          </p:blipFill>
          <p:spPr>
            <a:xfrm>
              <a:off x="246607" y="2060812"/>
              <a:ext cx="804271" cy="4229150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8CCE3BB-931B-4CDF-9017-60C572BF9E67}"/>
              </a:ext>
            </a:extLst>
          </p:cNvPr>
          <p:cNvSpPr/>
          <p:nvPr/>
        </p:nvSpPr>
        <p:spPr>
          <a:xfrm>
            <a:off x="6247493" y="2470195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D5EECB-953D-4CD9-A532-94542FB17B51}"/>
              </a:ext>
            </a:extLst>
          </p:cNvPr>
          <p:cNvSpPr/>
          <p:nvPr/>
        </p:nvSpPr>
        <p:spPr>
          <a:xfrm>
            <a:off x="7987284" y="2022806"/>
            <a:ext cx="810676" cy="834685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E93E88-5E7C-4470-A75F-9A8A1C5B5913}"/>
              </a:ext>
            </a:extLst>
          </p:cNvPr>
          <p:cNvSpPr/>
          <p:nvPr/>
        </p:nvSpPr>
        <p:spPr>
          <a:xfrm>
            <a:off x="8857181" y="1867485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3A92E1-9EEF-4BDD-985F-AAE391249218}"/>
              </a:ext>
            </a:extLst>
          </p:cNvPr>
          <p:cNvSpPr/>
          <p:nvPr/>
        </p:nvSpPr>
        <p:spPr>
          <a:xfrm>
            <a:off x="2771409" y="3464337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3CE884-FB3C-4E79-99B4-B65544C35447}"/>
              </a:ext>
            </a:extLst>
          </p:cNvPr>
          <p:cNvSpPr/>
          <p:nvPr/>
        </p:nvSpPr>
        <p:spPr>
          <a:xfrm>
            <a:off x="5394977" y="4009715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8A60066-884D-4444-94EB-E57FACA58A3D}"/>
              </a:ext>
            </a:extLst>
          </p:cNvPr>
          <p:cNvSpPr/>
          <p:nvPr/>
        </p:nvSpPr>
        <p:spPr>
          <a:xfrm>
            <a:off x="6277775" y="4133587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F1DA4F-EAF8-4E97-BF48-127343812434}"/>
              </a:ext>
            </a:extLst>
          </p:cNvPr>
          <p:cNvSpPr/>
          <p:nvPr/>
        </p:nvSpPr>
        <p:spPr>
          <a:xfrm>
            <a:off x="7131047" y="3883680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288A23-2F70-4EEE-A3A7-091E18AB5EEE}"/>
              </a:ext>
            </a:extLst>
          </p:cNvPr>
          <p:cNvSpPr/>
          <p:nvPr/>
        </p:nvSpPr>
        <p:spPr>
          <a:xfrm>
            <a:off x="9723098" y="3773916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1A6A96-2009-423A-8927-E92B85CD5807}"/>
              </a:ext>
            </a:extLst>
          </p:cNvPr>
          <p:cNvSpPr/>
          <p:nvPr/>
        </p:nvSpPr>
        <p:spPr>
          <a:xfrm>
            <a:off x="4527873" y="5444170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5FB06D-62BB-4415-A51D-94FEDBAC7DA5}"/>
              </a:ext>
            </a:extLst>
          </p:cNvPr>
          <p:cNvSpPr/>
          <p:nvPr/>
        </p:nvSpPr>
        <p:spPr>
          <a:xfrm>
            <a:off x="5410671" y="5698813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C7D91B-1F77-403E-A1A0-1A61AA485868}"/>
              </a:ext>
            </a:extLst>
          </p:cNvPr>
          <p:cNvSpPr/>
          <p:nvPr/>
        </p:nvSpPr>
        <p:spPr>
          <a:xfrm>
            <a:off x="6338547" y="5828861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BE023D-DA2F-4D56-93B7-BF14403ADC84}"/>
              </a:ext>
            </a:extLst>
          </p:cNvPr>
          <p:cNvSpPr/>
          <p:nvPr/>
        </p:nvSpPr>
        <p:spPr>
          <a:xfrm>
            <a:off x="8031723" y="5244755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33B68C9-12C8-4014-AFD8-F5098029878D}"/>
              </a:ext>
            </a:extLst>
          </p:cNvPr>
          <p:cNvSpPr/>
          <p:nvPr/>
        </p:nvSpPr>
        <p:spPr>
          <a:xfrm>
            <a:off x="8909507" y="5119306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E84202-D305-4ED9-BB3D-3A0AE23C419E}"/>
              </a:ext>
            </a:extLst>
          </p:cNvPr>
          <p:cNvSpPr/>
          <p:nvPr/>
        </p:nvSpPr>
        <p:spPr>
          <a:xfrm>
            <a:off x="4554638" y="2118024"/>
            <a:ext cx="810676" cy="90811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160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0251" y="844062"/>
            <a:ext cx="517691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80"/>
              <a:t>14</a:t>
            </a:r>
          </a:p>
          <a:p>
            <a:r>
              <a:rPr lang="en-US" sz="5280"/>
              <a:t>21</a:t>
            </a:r>
          </a:p>
          <a:p>
            <a:r>
              <a:rPr lang="en-US" sz="5280"/>
              <a:t>24</a:t>
            </a:r>
          </a:p>
          <a:p>
            <a:r>
              <a:rPr lang="en-US" sz="5280"/>
              <a:t>25</a:t>
            </a:r>
          </a:p>
          <a:p>
            <a:r>
              <a:rPr lang="en-US" sz="5280"/>
              <a:t>91</a:t>
            </a:r>
          </a:p>
          <a:p>
            <a:r>
              <a:rPr lang="en-US" sz="5280"/>
              <a:t>94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1970" y="281354"/>
            <a:ext cx="163185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/>
              <a:t>Đọc các số</a:t>
            </a:r>
          </a:p>
        </p:txBody>
      </p:sp>
    </p:spTree>
    <p:extLst>
      <p:ext uri="{BB962C8B-B14F-4D97-AF65-F5344CB8AC3E}">
        <p14:creationId xmlns:p14="http://schemas.microsoft.com/office/powerpoint/2010/main" val="26886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ED747F1A-72C9-4F9E-BF50-2051B8E03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1CD805-9118-4222-A749-2969F046C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37214" r="34477" b="58209"/>
          <a:stretch/>
        </p:blipFill>
        <p:spPr>
          <a:xfrm>
            <a:off x="1014941" y="1348960"/>
            <a:ext cx="6645095" cy="802012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D245438-CC3A-44AA-B49F-43C295B0D3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3932" y="393700"/>
          <a:ext cx="417196" cy="43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464040" imgH="440280" progId="Package">
                  <p:embed/>
                </p:oleObj>
              </mc:Choice>
              <mc:Fallback>
                <p:oleObj name="Packager Shell Object" showAsIcon="1" r:id="rId4" imgW="464040" imgH="440280" progId="Packag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D245438-CC3A-44AA-B49F-43C295B0D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32" y="393700"/>
                        <a:ext cx="417196" cy="439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75C3B07F-7A46-49DB-A7F7-ADF1793E2549}"/>
              </a:ext>
            </a:extLst>
          </p:cNvPr>
          <p:cNvGrpSpPr/>
          <p:nvPr/>
        </p:nvGrpSpPr>
        <p:grpSpPr>
          <a:xfrm>
            <a:off x="642120" y="1933963"/>
            <a:ext cx="11248976" cy="5113321"/>
            <a:chOff x="-50042" y="2010460"/>
            <a:chExt cx="12498863" cy="51133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F14D1F-0CA7-4D34-828B-5BA0732E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2821" y="2848660"/>
              <a:ext cx="22860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D73C87-D544-47A9-923B-7F1C0341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2" y="3030631"/>
              <a:ext cx="22860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83F997-3B8C-4D30-A302-136E0F8E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2010460"/>
              <a:ext cx="2286000" cy="1676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356DF9-56A2-4E6F-A8D5-C4A15C93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286" y="2010460"/>
              <a:ext cx="2286000" cy="1676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143061-E890-4120-BD09-27272D82B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501" y="2010460"/>
              <a:ext cx="2286000" cy="1676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2B181B-9256-4FBE-9D0E-A0EDF2F0E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631" y="4796539"/>
              <a:ext cx="3566395" cy="23272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B261B2-8975-4888-8D67-F1A3241F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5" y="4631314"/>
              <a:ext cx="3257030" cy="23884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D2566C-F98F-4603-B2BB-88B40BFD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671" y="3355824"/>
              <a:ext cx="2286000" cy="16764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9BA75D-BEB3-4810-BC72-C674ACE6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330" y="5158859"/>
              <a:ext cx="2677649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8861089-DA9A-40CB-B536-44F9C616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377" y="3817662"/>
              <a:ext cx="2752560" cy="167640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CE7C6A-F6C8-4CEC-A390-FD4352A9190B}"/>
                </a:ext>
              </a:extLst>
            </p:cNvPr>
            <p:cNvCxnSpPr/>
            <p:nvPr/>
          </p:nvCxnSpPr>
          <p:spPr>
            <a:xfrm>
              <a:off x="1446663" y="4067033"/>
              <a:ext cx="1705970" cy="5888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0F616D6-D0BE-4E1A-98EF-790E8C348316}"/>
              </a:ext>
            </a:extLst>
          </p:cNvPr>
          <p:cNvCxnSpPr>
            <a:cxnSpLocks/>
          </p:cNvCxnSpPr>
          <p:nvPr/>
        </p:nvCxnSpPr>
        <p:spPr>
          <a:xfrm>
            <a:off x="3562359" y="3492167"/>
            <a:ext cx="4619702" cy="2125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56AD8B-14CC-43CE-91D4-3D885ABAA978}"/>
              </a:ext>
            </a:extLst>
          </p:cNvPr>
          <p:cNvCxnSpPr/>
          <p:nvPr/>
        </p:nvCxnSpPr>
        <p:spPr>
          <a:xfrm flipH="1">
            <a:off x="3149896" y="3492170"/>
            <a:ext cx="4954608" cy="27796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A64E2F-31E6-4616-A451-C53C643AE8FD}"/>
              </a:ext>
            </a:extLst>
          </p:cNvPr>
          <p:cNvCxnSpPr/>
          <p:nvPr/>
        </p:nvCxnSpPr>
        <p:spPr>
          <a:xfrm>
            <a:off x="6057286" y="3610363"/>
            <a:ext cx="2245847" cy="50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D412DE-F38A-44AE-AC75-1DA289CDA286}"/>
              </a:ext>
            </a:extLst>
          </p:cNvPr>
          <p:cNvCxnSpPr/>
          <p:nvPr/>
        </p:nvCxnSpPr>
        <p:spPr>
          <a:xfrm flipH="1">
            <a:off x="6584119" y="4389616"/>
            <a:ext cx="4171226" cy="1155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STD HANH</dc:creator>
  <cp:lastModifiedBy>STD HANH</cp:lastModifiedBy>
  <cp:revision>1</cp:revision>
  <dcterms:created xsi:type="dcterms:W3CDTF">2026-01-26T14:49:10Z</dcterms:created>
  <dcterms:modified xsi:type="dcterms:W3CDTF">2026-01-26T14:49:20Z</dcterms:modified>
</cp:coreProperties>
</file>