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7717-F719-07EE-90A5-34EFD6B26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003FA-5EC8-90ED-4C41-3CA02DE13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5D6D6-9AE7-EC88-E55B-74C60205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4451C-066F-74F8-463E-842C1FF9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DB5F-829A-EEC3-68E1-E7171E32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9B42-5962-4127-BE06-E86FD700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D7271-6400-1F6D-71AD-3F4CBDD3C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2020-E474-300F-157C-A33941AD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F9226-CE0C-64FC-15EC-D51ACCFF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61CC-1402-1353-9A6F-AC11843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8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0CA60-0EC2-C129-32F3-1573431E4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CF52C-1F6B-6370-EAA8-DCA58115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EBF37-FBBE-BD78-053E-A60D9BA2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C901D-8D29-2CBB-4A1B-762467CD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C0739-7D4F-1BCC-0B2B-2B9CD771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88E5-C949-1BB2-4B8E-4D299489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CB70C-1FC5-6271-6F04-F85D22006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F74B5-6497-FDE1-F451-FC7FD8ED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C4F3D-084E-F7DF-F1BF-0FCBA98B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A835E-2C2E-1B1D-655F-560E7C6B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342A-916F-BA0C-5415-E1102F43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94C4B-6432-DAA1-64B7-5803C7A92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348A1-4ECE-7A98-F78D-0710BF50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38B7A-D4C0-FD5A-5A48-BA9945B2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482CA-6074-5F19-403D-08B62522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92C0-E123-CA34-4463-E16D229B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A15C-229E-BF35-7320-89ACAFB28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58775-11C0-268D-7FAC-14966AC18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26725-5DFF-9BC6-4730-51EF53A2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200AF-4104-4AA5-B507-022EE921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13FC0-8A2D-3CC8-1386-28CEC4D0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5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7821-D9EC-63D5-1585-F813FAEA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C0D83-3334-2CE1-C84F-7D0DBADDE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35D3D-0C83-455D-9F75-389600066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F3D78-2877-85EE-11F3-EC58E2B2D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F00C8-0B70-DDEE-DA36-BB4408349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464B0-D5AC-AA6D-71A4-634DD857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8EF49-A7C6-94B6-331E-614FA4A7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AC26D-7C41-45E5-85C9-3014FCD1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3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1ACC-4DDD-70DD-2B16-58312CCC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8A12E-CA83-2009-93A3-8CA8BB2E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7E7A8-DC97-0DEA-3110-0B170ADD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DD738-0558-D46D-D832-59631B49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1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CEFD5-CB34-F154-6DFD-189A77BA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50E2E-9021-7A9B-1665-26D78C02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AC0AF-BE66-A041-B8F9-8982BE84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D069-F48F-3A8B-3A28-38C9F289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73468-4076-7B7A-E3DD-E279591A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24E7C-C028-78D4-A16E-D54CDDD26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ABE5B-6779-BBEB-2355-A2166E42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0F1C9-20B5-31AC-20A6-E1F0F247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C1995-862E-68AE-E6F9-8A4B91CA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CD3B-8EE2-9624-CC37-C1911BF9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6B349-E576-5F58-7652-63D29D0E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BD1E9-9B0D-1AC0-BBC7-2E6EECCC9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B14E9-24BA-2978-29FB-E18F5123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FF095-8D4E-F30E-6AA7-4920E205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1CB14-52C7-111A-8B7A-6E389E3D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5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2216E-C042-AC93-6E88-EE534E93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03E86-5ACD-BD6D-C451-2F1A95439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A9C6-9077-6CDE-7BA7-6F2C68480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9D24-376F-4A59-BB01-4F4E339440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74347-9192-D9C4-0467-DAFF27AE6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8968-7A3F-A2F1-F4D1-98BFECCD9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51BE-6C54-464A-B0A6-056DAFAFE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E735-B70C-65BD-A456-F3AD1063B8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677C3-38DA-A329-56BA-F7AADE5E3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5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6751EAA5-8F1B-4F41-97CC-28B9EB51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-219689"/>
            <a:ext cx="10972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D756B103-9F7E-4EFC-AC3C-045EA5DAD972}"/>
              </a:ext>
            </a:extLst>
          </p:cNvPr>
          <p:cNvGrpSpPr/>
          <p:nvPr/>
        </p:nvGrpSpPr>
        <p:grpSpPr>
          <a:xfrm>
            <a:off x="4909877" y="1901483"/>
            <a:ext cx="2372244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99F0D72E-56A8-4309-8DA9-63886AB4A6F7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7220">
                <a:defRPr/>
              </a:pPr>
              <a:endParaRPr lang="zh-CN" altLang="en-US" sz="1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9108B900-E9BC-453A-80A1-86A56852C78B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254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>
                <a:defRPr/>
              </a:pPr>
              <a:r>
                <a:rPr lang="en-US" altLang="zh-CN" sz="6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6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</a:t>
              </a:r>
              <a:endParaRPr lang="zh-CN" altLang="en-US" sz="600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973F7D-775B-4C2A-A5B9-98682E2AAE48}"/>
              </a:ext>
            </a:extLst>
          </p:cNvPr>
          <p:cNvSpPr txBox="1"/>
          <p:nvPr/>
        </p:nvSpPr>
        <p:spPr>
          <a:xfrm>
            <a:off x="4909879" y="3848523"/>
            <a:ext cx="3411109" cy="58169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24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2357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4CA7ED83-0E5C-45F7-BE3D-12D8F61F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83098" y="185333"/>
            <a:ext cx="2504194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89444-1F67-45D0-A8D3-9EF4F4A1B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2537" r="76278" b="83682"/>
          <a:stretch/>
        </p:blipFill>
        <p:spPr>
          <a:xfrm>
            <a:off x="892109" y="1445326"/>
            <a:ext cx="2148077" cy="683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C1E83-31CA-4520-BD04-C7FF8BB19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7453" r="7066" b="44496"/>
          <a:stretch/>
        </p:blipFill>
        <p:spPr>
          <a:xfrm>
            <a:off x="1039507" y="2129052"/>
            <a:ext cx="10293143" cy="45436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3DCD21-616E-460C-AF3C-A08B9C96BB53}"/>
              </a:ext>
            </a:extLst>
          </p:cNvPr>
          <p:cNvSpPr/>
          <p:nvPr/>
        </p:nvSpPr>
        <p:spPr>
          <a:xfrm>
            <a:off x="7500355" y="3534772"/>
            <a:ext cx="650998" cy="49131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C18E1F-61D5-4D06-995A-5072F3DACF40}"/>
              </a:ext>
            </a:extLst>
          </p:cNvPr>
          <p:cNvSpPr/>
          <p:nvPr/>
        </p:nvSpPr>
        <p:spPr>
          <a:xfrm>
            <a:off x="9320285" y="3564342"/>
            <a:ext cx="650998" cy="49131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2F4451-EE81-436F-9468-6FC05D26E11D}"/>
              </a:ext>
            </a:extLst>
          </p:cNvPr>
          <p:cNvSpPr/>
          <p:nvPr/>
        </p:nvSpPr>
        <p:spPr>
          <a:xfrm>
            <a:off x="6360085" y="4751697"/>
            <a:ext cx="650998" cy="49131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241A73-5B3E-4399-A6B7-E4E282D0C9A2}"/>
              </a:ext>
            </a:extLst>
          </p:cNvPr>
          <p:cNvSpPr/>
          <p:nvPr/>
        </p:nvSpPr>
        <p:spPr>
          <a:xfrm>
            <a:off x="7698930" y="4709818"/>
            <a:ext cx="650998" cy="49131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71DF72-C5A6-4927-A44A-32B61E330F36}"/>
              </a:ext>
            </a:extLst>
          </p:cNvPr>
          <p:cNvSpPr/>
          <p:nvPr/>
        </p:nvSpPr>
        <p:spPr>
          <a:xfrm>
            <a:off x="9515789" y="4738049"/>
            <a:ext cx="650998" cy="49131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F37B72-A482-4FBD-8824-05392526BDE4}"/>
              </a:ext>
            </a:extLst>
          </p:cNvPr>
          <p:cNvSpPr/>
          <p:nvPr/>
        </p:nvSpPr>
        <p:spPr>
          <a:xfrm>
            <a:off x="6360085" y="6022276"/>
            <a:ext cx="650998" cy="49131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423420-8C11-4AA3-A37F-D947E5076CF8}"/>
              </a:ext>
            </a:extLst>
          </p:cNvPr>
          <p:cNvSpPr/>
          <p:nvPr/>
        </p:nvSpPr>
        <p:spPr>
          <a:xfrm>
            <a:off x="9487129" y="6022275"/>
            <a:ext cx="650998" cy="49131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4311C-157C-45A3-B927-EBBED88B2176}"/>
              </a:ext>
            </a:extLst>
          </p:cNvPr>
          <p:cNvSpPr/>
          <p:nvPr/>
        </p:nvSpPr>
        <p:spPr>
          <a:xfrm>
            <a:off x="7698930" y="6022276"/>
            <a:ext cx="650998" cy="49131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94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77F5269B-E79C-45AD-8151-C75CB87EC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83098" y="185333"/>
            <a:ext cx="2504194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2E3ED-6654-43B6-937F-3C8562070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63284" r="62530" b="8060"/>
          <a:stretch/>
        </p:blipFill>
        <p:spPr>
          <a:xfrm>
            <a:off x="1279023" y="1936618"/>
            <a:ext cx="5367666" cy="4570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270A32-A6B5-4D40-839B-00B9AA8BA4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7" t="67264" r="18767" b="24975"/>
          <a:stretch/>
        </p:blipFill>
        <p:spPr>
          <a:xfrm>
            <a:off x="7009036" y="2442949"/>
            <a:ext cx="3537500" cy="1760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C8DA3-5B7F-42FA-AACF-B7753203E1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81194" r="14839" b="10846"/>
          <a:stretch/>
        </p:blipFill>
        <p:spPr>
          <a:xfrm>
            <a:off x="7009035" y="4435522"/>
            <a:ext cx="4053386" cy="203351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CA9742-DC78-43F4-A772-53137B5E8B5F}"/>
              </a:ext>
            </a:extLst>
          </p:cNvPr>
          <p:cNvSpPr/>
          <p:nvPr/>
        </p:nvSpPr>
        <p:spPr>
          <a:xfrm>
            <a:off x="7967108" y="2961565"/>
            <a:ext cx="417622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00EFB5-CAD3-423F-B710-721EAE6AC302}"/>
              </a:ext>
            </a:extLst>
          </p:cNvPr>
          <p:cNvSpPr/>
          <p:nvPr/>
        </p:nvSpPr>
        <p:spPr>
          <a:xfrm>
            <a:off x="9232255" y="2954742"/>
            <a:ext cx="417622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7B8DCF-DE50-4A2C-82C0-16944F857166}"/>
              </a:ext>
            </a:extLst>
          </p:cNvPr>
          <p:cNvSpPr/>
          <p:nvPr/>
        </p:nvSpPr>
        <p:spPr>
          <a:xfrm>
            <a:off x="7095017" y="5097440"/>
            <a:ext cx="663281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EC2FED-3189-4212-97FA-1C47292EA871}"/>
              </a:ext>
            </a:extLst>
          </p:cNvPr>
          <p:cNvSpPr/>
          <p:nvPr/>
        </p:nvSpPr>
        <p:spPr>
          <a:xfrm>
            <a:off x="8300795" y="5097440"/>
            <a:ext cx="417622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42C3AC-F593-4052-9AE9-E8FE1DD47180}"/>
              </a:ext>
            </a:extLst>
          </p:cNvPr>
          <p:cNvSpPr/>
          <p:nvPr/>
        </p:nvSpPr>
        <p:spPr>
          <a:xfrm>
            <a:off x="9521929" y="5097440"/>
            <a:ext cx="417622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90A9-3318-425B-96E3-4A610D25C4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1150051" y="1445326"/>
            <a:ext cx="1400261" cy="6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B0BB0D58-2BBF-4B2F-9914-49142245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9166273" y="1"/>
            <a:ext cx="2324969" cy="1169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C138D-DE29-43CC-B5CE-39511C7A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6368" r="35038" b="89252"/>
          <a:stretch/>
        </p:blipFill>
        <p:spPr>
          <a:xfrm>
            <a:off x="609600" y="8674"/>
            <a:ext cx="6631277" cy="80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5CF2D5-BE93-4689-97BB-A7F4A2D02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10547" r="9228" b="40498"/>
          <a:stretch/>
        </p:blipFill>
        <p:spPr>
          <a:xfrm>
            <a:off x="906137" y="1142764"/>
            <a:ext cx="10338640" cy="55582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C66ECE-4648-4D57-9FB1-E3A35A2BF174}"/>
              </a:ext>
            </a:extLst>
          </p:cNvPr>
          <p:cNvCxnSpPr>
            <a:cxnSpLocks/>
          </p:cNvCxnSpPr>
          <p:nvPr/>
        </p:nvCxnSpPr>
        <p:spPr>
          <a:xfrm flipV="1">
            <a:off x="3925240" y="2379786"/>
            <a:ext cx="1843688" cy="937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179199-90C8-4172-B533-11F4B565416F}"/>
              </a:ext>
            </a:extLst>
          </p:cNvPr>
          <p:cNvCxnSpPr>
            <a:cxnSpLocks/>
          </p:cNvCxnSpPr>
          <p:nvPr/>
        </p:nvCxnSpPr>
        <p:spPr>
          <a:xfrm>
            <a:off x="6458860" y="2197025"/>
            <a:ext cx="1430772" cy="2456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F27FFB-54EB-40F6-ADC1-09219182B27D}"/>
              </a:ext>
            </a:extLst>
          </p:cNvPr>
          <p:cNvCxnSpPr>
            <a:cxnSpLocks/>
          </p:cNvCxnSpPr>
          <p:nvPr/>
        </p:nvCxnSpPr>
        <p:spPr>
          <a:xfrm>
            <a:off x="3925240" y="4653269"/>
            <a:ext cx="1529706" cy="81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62972-D603-4A4E-9C24-C688A0C7BC0D}"/>
              </a:ext>
            </a:extLst>
          </p:cNvPr>
          <p:cNvCxnSpPr/>
          <p:nvPr/>
        </p:nvCxnSpPr>
        <p:spPr>
          <a:xfrm flipV="1">
            <a:off x="6570333" y="3320787"/>
            <a:ext cx="1207828" cy="120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CD34A4-766C-4067-ABB4-CFC1050449E4}"/>
              </a:ext>
            </a:extLst>
          </p:cNvPr>
          <p:cNvCxnSpPr>
            <a:cxnSpLocks/>
          </p:cNvCxnSpPr>
          <p:nvPr/>
        </p:nvCxnSpPr>
        <p:spPr>
          <a:xfrm flipV="1">
            <a:off x="3838137" y="3645879"/>
            <a:ext cx="1794476" cy="24756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DE33C4-40F2-4AA2-B66E-B10A4BD17124}"/>
              </a:ext>
            </a:extLst>
          </p:cNvPr>
          <p:cNvCxnSpPr/>
          <p:nvPr/>
        </p:nvCxnSpPr>
        <p:spPr>
          <a:xfrm flipV="1">
            <a:off x="6623894" y="1973203"/>
            <a:ext cx="1207828" cy="1238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959E18-7E4A-4BB4-8A7B-54C993439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4" t="62985" r="8666" b="8458"/>
          <a:stretch/>
        </p:blipFill>
        <p:spPr>
          <a:xfrm>
            <a:off x="1339956" y="2127656"/>
            <a:ext cx="4015117" cy="45378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D8A8EA-F831-4F76-9B64-21C6454CF0BE}"/>
              </a:ext>
            </a:extLst>
          </p:cNvPr>
          <p:cNvSpPr/>
          <p:nvPr/>
        </p:nvSpPr>
        <p:spPr>
          <a:xfrm>
            <a:off x="5240287" y="1555846"/>
            <a:ext cx="6043230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507D7D-17F4-4340-914A-CB8E32FD74D0}"/>
              </a:ext>
            </a:extLst>
          </p:cNvPr>
          <p:cNvSpPr/>
          <p:nvPr/>
        </p:nvSpPr>
        <p:spPr>
          <a:xfrm>
            <a:off x="5940417" y="2366749"/>
            <a:ext cx="5343098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235EE2-F532-48BF-BCB6-3768501F1D29}"/>
              </a:ext>
            </a:extLst>
          </p:cNvPr>
          <p:cNvSpPr/>
          <p:nvPr/>
        </p:nvSpPr>
        <p:spPr>
          <a:xfrm>
            <a:off x="5461380" y="3554674"/>
            <a:ext cx="5343098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E9E570-E6D1-460F-A0DF-76424C0F4360}"/>
              </a:ext>
            </a:extLst>
          </p:cNvPr>
          <p:cNvSpPr/>
          <p:nvPr/>
        </p:nvSpPr>
        <p:spPr>
          <a:xfrm>
            <a:off x="5915851" y="4365577"/>
            <a:ext cx="5343098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ADA697-3D43-4685-9908-24E84AD119C3}"/>
              </a:ext>
            </a:extLst>
          </p:cNvPr>
          <p:cNvSpPr/>
          <p:nvPr/>
        </p:nvSpPr>
        <p:spPr>
          <a:xfrm>
            <a:off x="2407866" y="5008769"/>
            <a:ext cx="626432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endParaRPr lang="en-US" sz="216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16AA33-6A70-478B-B2BB-B2DA2AE3BEC7}"/>
              </a:ext>
            </a:extLst>
          </p:cNvPr>
          <p:cNvSpPr/>
          <p:nvPr/>
        </p:nvSpPr>
        <p:spPr>
          <a:xfrm>
            <a:off x="4417166" y="4942748"/>
            <a:ext cx="626432" cy="615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endParaRPr lang="en-US" sz="216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5AA9C7-8E35-4AB4-A340-117C73569B7C}"/>
              </a:ext>
            </a:extLst>
          </p:cNvPr>
          <p:cNvSpPr/>
          <p:nvPr/>
        </p:nvSpPr>
        <p:spPr>
          <a:xfrm>
            <a:off x="3660730" y="4911218"/>
            <a:ext cx="626432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endParaRPr lang="en-US" sz="216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D18238-CF91-4518-A9DF-E008E2D01A50}"/>
              </a:ext>
            </a:extLst>
          </p:cNvPr>
          <p:cNvSpPr/>
          <p:nvPr/>
        </p:nvSpPr>
        <p:spPr>
          <a:xfrm>
            <a:off x="1771106" y="4403729"/>
            <a:ext cx="626432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endParaRPr lang="en-US" sz="2160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025F44-46E1-4A77-8AB2-B90668A9A32D}"/>
              </a:ext>
            </a:extLst>
          </p:cNvPr>
          <p:cNvSpPr/>
          <p:nvPr/>
        </p:nvSpPr>
        <p:spPr>
          <a:xfrm>
            <a:off x="3034298" y="3803180"/>
            <a:ext cx="626432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endParaRPr lang="en-US" sz="216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4F501-585A-48C7-ABEF-2690C7806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61493" r="66459" b="33134"/>
          <a:stretch/>
        </p:blipFill>
        <p:spPr>
          <a:xfrm>
            <a:off x="1113205" y="1380001"/>
            <a:ext cx="4348177" cy="12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10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STD HANH</dc:creator>
  <cp:lastModifiedBy>STD HANH</cp:lastModifiedBy>
  <cp:revision>1</cp:revision>
  <dcterms:created xsi:type="dcterms:W3CDTF">2026-01-26T14:48:31Z</dcterms:created>
  <dcterms:modified xsi:type="dcterms:W3CDTF">2026-01-26T14:48:44Z</dcterms:modified>
</cp:coreProperties>
</file>