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C87B-DA58-026C-333C-8FB730D44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9A5A8-ED81-E0F0-20C9-716C71F48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9CC4-61F9-A7A0-31CE-E615103B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DC81-B990-0665-F0F1-F8A86836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6137-55A5-FA9B-D3AD-76BEB8D7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04B1-D755-EFB6-3F56-66AB3835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885E2-C132-3343-A477-1F0DC6F21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A0F3-E229-A223-AD0A-0D652527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9374-E83A-E28B-96C6-55466893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5969-2807-999B-9997-0035A9A1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8C05B-B50B-B6CD-233E-6D3962DD7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14EBC-71D1-BADA-B282-5399EAE8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BB02-E16A-BF56-7414-0BA624AB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706E-DC36-BDD0-72D6-6DAB88E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8C833-EF12-B146-428A-23F4A734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977B-2A0A-0C38-D803-7CA101E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AB881-5623-9344-19E2-45D019A4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AE644-9AFE-2D25-0A93-E0202E5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76B2-14A7-4604-6F88-597BE707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9F405-6F6C-6C99-83DB-66B9B25A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35FB-D07D-5991-BDBD-5BA8289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03CD7-A9CE-CCA4-1DE0-56538D82A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2A1D0-620C-9732-CA16-AA6E6EF6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7C84C-276D-F2A7-DC55-7C44D8C9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0040B-1B32-ADF8-38CD-CFCE53D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A3B1-5B46-C0E0-CA4B-3772CC79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2901-FE6C-917C-AEE7-5F9916E19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8E4E-D81D-5A0D-4C84-F8E5ECD2E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B439A-6197-350E-B88A-1239804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7C31C-0A74-DC5C-EAE7-F76F7D86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75ACC-E0BB-B3C2-B588-31299979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806B-3C58-AB18-6379-6B0ABA1A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801F1-9278-30FE-986A-C79B622E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38017-417E-3E24-E11E-5D336570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DBA0-9568-7CFB-523F-B86AADD18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4D7F8-09E4-9B05-659E-E245AB6AD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CE912-2D66-FE13-BA1A-73D6BCB1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BB03A-8D1C-51D8-4A39-AE7BE57A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8B287-5E89-FCF4-94F5-80CCD3F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A809-8F36-9444-C784-A064006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8670-84C0-A99A-BA93-883BA050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97719-4A2B-02E7-C886-DFC4675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8E53-7347-BFF0-4543-E72B7562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E56A4-56DB-69D9-838B-A173B39D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BEA65-44F9-99AF-28AA-73DFF40D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DEEB-9C9E-F656-9FF0-EF5A62C6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6735-D04E-1D35-F34F-47DC56BF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CF72A-BE5B-4989-909D-488916D8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32C58-4E2B-8E28-13D3-CF2526212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597AC-6196-5E09-24BE-031FCF1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605B3-DB48-7454-14F8-4906D8FE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45563-69D8-09F9-7C53-1A7EF840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E52F-EE58-1377-25C9-7BEB104E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640B2-D4E1-EA60-6C4B-DF57F0160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EF5BF-8EF0-A97C-7FD3-E769CB53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D589F-0FC1-A1AC-D692-95BD1E6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F259-5ABA-81E3-D65C-6F31436D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7A31-6042-3B1F-2EF0-F5A4FDFA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611BB-46CC-7F72-FF08-7A659E79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5ECB-8D75-8023-6C1E-F2F2FD9C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43F92-02A5-7E5F-CFC9-3C81373F5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5496-2B93-4289-B0B8-54FCD01FED7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6562-098C-9D49-16B6-9537496B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309A-A921-4EB1-C54F-A4E47428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C62B-1A30-4F34-8EEE-F2CF0E3C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6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828198" y="3496833"/>
            <a:ext cx="4535604" cy="9140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8" y="185333"/>
            <a:ext cx="2504194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941241" y="1445326"/>
            <a:ext cx="1818215" cy="642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727353" y="1987674"/>
            <a:ext cx="9138540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527874" y="4913195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461380" y="4913195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394887" y="4913195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230130" y="4913195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527874" y="5363570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461380" y="5363570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394888" y="5363570"/>
            <a:ext cx="835242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230130" y="5363570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527874" y="5852047"/>
            <a:ext cx="933508" cy="48392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461380" y="5852048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394887" y="5829017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230130" y="5852048"/>
            <a:ext cx="933508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8" y="185333"/>
            <a:ext cx="2504194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1150051" y="2224587"/>
            <a:ext cx="9224522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1150051" y="1445326"/>
            <a:ext cx="1400261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1150051" y="2470245"/>
            <a:ext cx="749263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1150053" y="3788592"/>
            <a:ext cx="749263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1150051" y="5033600"/>
            <a:ext cx="749263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6986520" y="2470245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680546" y="2470244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6998802" y="3747648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669287" y="3693056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6998802" y="5025051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669286" y="5127729"/>
            <a:ext cx="636668" cy="1078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695581" y="259307"/>
            <a:ext cx="192842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1389572" y="1835624"/>
            <a:ext cx="9500888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588135" y="464276"/>
            <a:ext cx="5015732" cy="840230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</a:bodyPr>
          <a:lstStyle/>
          <a:p>
            <a:pPr algn="ctr"/>
            <a:r>
              <a:rPr lang="en-US" sz="492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492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1301071" y="1303362"/>
            <a:ext cx="9589387" cy="4983218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2026-01-26T14:47:05Z</dcterms:created>
  <dcterms:modified xsi:type="dcterms:W3CDTF">2026-01-26T14:47:20Z</dcterms:modified>
</cp:coreProperties>
</file>