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02" r:id="rId2"/>
    <p:sldId id="267" r:id="rId3"/>
    <p:sldId id="268" r:id="rId4"/>
    <p:sldId id="270" r:id="rId5"/>
  </p:sldIdLst>
  <p:sldSz cx="9144000" cy="5143500" type="screen16x9"/>
  <p:notesSz cx="6858000" cy="9144000"/>
  <p:defaultText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3D"/>
    <a:srgbClr val="F68426"/>
    <a:srgbClr val="FFC611"/>
    <a:srgbClr val="FFD347"/>
    <a:srgbClr val="FFD243"/>
    <a:srgbClr val="EBF6F9"/>
    <a:srgbClr val="BEE395"/>
    <a:srgbClr val="A9DA74"/>
    <a:srgbClr val="009E47"/>
    <a:srgbClr val="9CD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802"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pPr/>
              <a:t>2/3/2026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pPr/>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034" rtl="0" eaLnBrk="1" latinLnBrk="0" hangingPunct="1">
      <a:defRPr sz="1200" kern="1200">
        <a:solidFill>
          <a:schemeClr val="tx1"/>
        </a:solidFill>
        <a:latin typeface="+mn-lt"/>
        <a:ea typeface="+mn-ea"/>
        <a:cs typeface="+mn-cs"/>
      </a:defRPr>
    </a:lvl1pPr>
    <a:lvl2pPr marL="457017" algn="l" defTabSz="914034" rtl="0" eaLnBrk="1" latinLnBrk="0" hangingPunct="1">
      <a:defRPr sz="1200" kern="1200">
        <a:solidFill>
          <a:schemeClr val="tx1"/>
        </a:solidFill>
        <a:latin typeface="+mn-lt"/>
        <a:ea typeface="+mn-ea"/>
        <a:cs typeface="+mn-cs"/>
      </a:defRPr>
    </a:lvl2pPr>
    <a:lvl3pPr marL="914034" algn="l" defTabSz="914034" rtl="0" eaLnBrk="1" latinLnBrk="0" hangingPunct="1">
      <a:defRPr sz="1200" kern="1200">
        <a:solidFill>
          <a:schemeClr val="tx1"/>
        </a:solidFill>
        <a:latin typeface="+mn-lt"/>
        <a:ea typeface="+mn-ea"/>
        <a:cs typeface="+mn-cs"/>
      </a:defRPr>
    </a:lvl3pPr>
    <a:lvl4pPr marL="1371051" algn="l" defTabSz="914034" rtl="0" eaLnBrk="1" latinLnBrk="0" hangingPunct="1">
      <a:defRPr sz="1200" kern="1200">
        <a:solidFill>
          <a:schemeClr val="tx1"/>
        </a:solidFill>
        <a:latin typeface="+mn-lt"/>
        <a:ea typeface="+mn-ea"/>
        <a:cs typeface="+mn-cs"/>
      </a:defRPr>
    </a:lvl4pPr>
    <a:lvl5pPr marL="1828068" algn="l" defTabSz="914034" rtl="0" eaLnBrk="1" latinLnBrk="0" hangingPunct="1">
      <a:defRPr sz="1200" kern="1200">
        <a:solidFill>
          <a:schemeClr val="tx1"/>
        </a:solidFill>
        <a:latin typeface="+mn-lt"/>
        <a:ea typeface="+mn-ea"/>
        <a:cs typeface="+mn-cs"/>
      </a:defRPr>
    </a:lvl5pPr>
    <a:lvl6pPr marL="2285086" algn="l" defTabSz="914034" rtl="0" eaLnBrk="1" latinLnBrk="0" hangingPunct="1">
      <a:defRPr sz="1200" kern="1200">
        <a:solidFill>
          <a:schemeClr val="tx1"/>
        </a:solidFill>
        <a:latin typeface="+mn-lt"/>
        <a:ea typeface="+mn-ea"/>
        <a:cs typeface="+mn-cs"/>
      </a:defRPr>
    </a:lvl6pPr>
    <a:lvl7pPr marL="2742103" algn="l" defTabSz="914034" rtl="0" eaLnBrk="1" latinLnBrk="0" hangingPunct="1">
      <a:defRPr sz="1200" kern="1200">
        <a:solidFill>
          <a:schemeClr val="tx1"/>
        </a:solidFill>
        <a:latin typeface="+mn-lt"/>
        <a:ea typeface="+mn-ea"/>
        <a:cs typeface="+mn-cs"/>
      </a:defRPr>
    </a:lvl7pPr>
    <a:lvl8pPr marL="3199120" algn="l" defTabSz="914034" rtl="0" eaLnBrk="1" latinLnBrk="0" hangingPunct="1">
      <a:defRPr sz="1200" kern="1200">
        <a:solidFill>
          <a:schemeClr val="tx1"/>
        </a:solidFill>
        <a:latin typeface="+mn-lt"/>
        <a:ea typeface="+mn-ea"/>
        <a:cs typeface="+mn-cs"/>
      </a:defRPr>
    </a:lvl8pPr>
    <a:lvl9pPr marL="3656137" algn="l" defTabSz="91403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Nhắc</a:t>
            </a:r>
            <a:r>
              <a:rPr lang="en-US" baseline="0"/>
              <a:t> HS chú ý cách viết hoa tên ngày lễ. HS rất giỏi nên GV nhắc là nó sẽ nhớ đó. Đừng xem thường bọn nhỏ khi dạy học nhé.</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2</a:t>
            </a:fld>
            <a:endParaRPr lang="en-US"/>
          </a:p>
        </p:txBody>
      </p:sp>
    </p:spTree>
    <p:extLst>
      <p:ext uri="{BB962C8B-B14F-4D97-AF65-F5344CB8AC3E}">
        <p14:creationId xmlns:p14="http://schemas.microsoft.com/office/powerpoint/2010/main" val="3676506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4</a:t>
            </a:fld>
            <a:endParaRPr lang="en-US"/>
          </a:p>
        </p:txBody>
      </p:sp>
    </p:spTree>
    <p:extLst>
      <p:ext uri="{BB962C8B-B14F-4D97-AF65-F5344CB8AC3E}">
        <p14:creationId xmlns:p14="http://schemas.microsoft.com/office/powerpoint/2010/main" val="2365446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955" indent="0" algn="ctr">
              <a:buNone/>
              <a:defRPr>
                <a:solidFill>
                  <a:schemeClr val="tx1">
                    <a:tint val="75000"/>
                  </a:schemeClr>
                </a:solidFill>
              </a:defRPr>
            </a:lvl2pPr>
            <a:lvl3pPr marL="913910" indent="0" algn="ctr">
              <a:buNone/>
              <a:defRPr>
                <a:solidFill>
                  <a:schemeClr val="tx1">
                    <a:tint val="75000"/>
                  </a:schemeClr>
                </a:solidFill>
              </a:defRPr>
            </a:lvl3pPr>
            <a:lvl4pPr marL="1370865" indent="0" algn="ctr">
              <a:buNone/>
              <a:defRPr>
                <a:solidFill>
                  <a:schemeClr val="tx1">
                    <a:tint val="75000"/>
                  </a:schemeClr>
                </a:solidFill>
              </a:defRPr>
            </a:lvl4pPr>
            <a:lvl5pPr marL="1827821" indent="0" algn="ctr">
              <a:buNone/>
              <a:defRPr>
                <a:solidFill>
                  <a:schemeClr val="tx1">
                    <a:tint val="75000"/>
                  </a:schemeClr>
                </a:solidFill>
              </a:defRPr>
            </a:lvl5pPr>
            <a:lvl6pPr marL="2284776" indent="0" algn="ctr">
              <a:buNone/>
              <a:defRPr>
                <a:solidFill>
                  <a:schemeClr val="tx1">
                    <a:tint val="75000"/>
                  </a:schemeClr>
                </a:solidFill>
              </a:defRPr>
            </a:lvl6pPr>
            <a:lvl7pPr marL="2741731" indent="0" algn="ctr">
              <a:buNone/>
              <a:defRPr>
                <a:solidFill>
                  <a:schemeClr val="tx1">
                    <a:tint val="75000"/>
                  </a:schemeClr>
                </a:solidFill>
              </a:defRPr>
            </a:lvl7pPr>
            <a:lvl8pPr marL="3198686" indent="0" algn="ctr">
              <a:buNone/>
              <a:defRPr>
                <a:solidFill>
                  <a:schemeClr val="tx1">
                    <a:tint val="75000"/>
                  </a:schemeClr>
                </a:solidFill>
              </a:defRPr>
            </a:lvl8pPr>
            <a:lvl9pPr marL="365564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955" indent="0">
              <a:buNone/>
              <a:defRPr sz="1800">
                <a:solidFill>
                  <a:schemeClr val="tx1">
                    <a:tint val="75000"/>
                  </a:schemeClr>
                </a:solidFill>
              </a:defRPr>
            </a:lvl2pPr>
            <a:lvl3pPr marL="913910" indent="0">
              <a:buNone/>
              <a:defRPr sz="1600">
                <a:solidFill>
                  <a:schemeClr val="tx1">
                    <a:tint val="75000"/>
                  </a:schemeClr>
                </a:solidFill>
              </a:defRPr>
            </a:lvl3pPr>
            <a:lvl4pPr marL="1370865" indent="0">
              <a:buNone/>
              <a:defRPr sz="1400">
                <a:solidFill>
                  <a:schemeClr val="tx1">
                    <a:tint val="75000"/>
                  </a:schemeClr>
                </a:solidFill>
              </a:defRPr>
            </a:lvl4pPr>
            <a:lvl5pPr marL="1827821" indent="0">
              <a:buNone/>
              <a:defRPr sz="1400">
                <a:solidFill>
                  <a:schemeClr val="tx1">
                    <a:tint val="75000"/>
                  </a:schemeClr>
                </a:solidFill>
              </a:defRPr>
            </a:lvl5pPr>
            <a:lvl6pPr marL="2284776" indent="0">
              <a:buNone/>
              <a:defRPr sz="1400">
                <a:solidFill>
                  <a:schemeClr val="tx1">
                    <a:tint val="75000"/>
                  </a:schemeClr>
                </a:solidFill>
              </a:defRPr>
            </a:lvl6pPr>
            <a:lvl7pPr marL="2741731" indent="0">
              <a:buNone/>
              <a:defRPr sz="1400">
                <a:solidFill>
                  <a:schemeClr val="tx1">
                    <a:tint val="75000"/>
                  </a:schemeClr>
                </a:solidFill>
              </a:defRPr>
            </a:lvl7pPr>
            <a:lvl8pPr marL="3198686" indent="0">
              <a:buNone/>
              <a:defRPr sz="1400">
                <a:solidFill>
                  <a:schemeClr val="tx1">
                    <a:tint val="75000"/>
                  </a:schemeClr>
                </a:solidFill>
              </a:defRPr>
            </a:lvl8pPr>
            <a:lvl9pPr marL="3655641"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955" indent="0">
              <a:buNone/>
              <a:defRPr sz="2800"/>
            </a:lvl2pPr>
            <a:lvl3pPr marL="913910" indent="0">
              <a:buNone/>
              <a:defRPr sz="2400"/>
            </a:lvl3pPr>
            <a:lvl4pPr marL="1370865" indent="0">
              <a:buNone/>
              <a:defRPr sz="2000"/>
            </a:lvl4pPr>
            <a:lvl5pPr marL="1827821" indent="0">
              <a:buNone/>
              <a:defRPr sz="2000"/>
            </a:lvl5pPr>
            <a:lvl6pPr marL="2284776" indent="0">
              <a:buNone/>
              <a:defRPr sz="2000"/>
            </a:lvl6pPr>
            <a:lvl7pPr marL="2741731" indent="0">
              <a:buNone/>
              <a:defRPr sz="2000"/>
            </a:lvl7pPr>
            <a:lvl8pPr marL="3198686" indent="0">
              <a:buNone/>
              <a:defRPr sz="2000"/>
            </a:lvl8pPr>
            <a:lvl9pPr marL="3655641"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91" tIns="45696" rIns="91391" bIns="45696"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391" tIns="45696" rIns="91391" bIns="456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391" tIns="45696" rIns="91391" bIns="45696" rtlCol="0" anchor="ctr"/>
          <a:lstStyle>
            <a:lvl1pPr algn="l">
              <a:defRPr sz="1200">
                <a:solidFill>
                  <a:schemeClr val="tx1">
                    <a:tint val="75000"/>
                  </a:schemeClr>
                </a:solidFill>
              </a:defRPr>
            </a:lvl1pPr>
          </a:lstStyle>
          <a:p>
            <a:fld id="{4CEF851F-4C9B-4ED8-A706-7687066F5A2C}" type="datetimeFigureOut">
              <a:rPr lang="en-US" smtClean="0"/>
              <a:pPr/>
              <a:t>2/3/2026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91" tIns="45696" rIns="91391" bIns="45696"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91" tIns="45696" rIns="91391" bIns="45696" rtlCol="0" anchor="ctr"/>
          <a:lstStyle>
            <a:lvl1pPr algn="r">
              <a:defRPr sz="1200">
                <a:solidFill>
                  <a:schemeClr val="tx1">
                    <a:tint val="75000"/>
                  </a:schemeClr>
                </a:solidFill>
              </a:defRPr>
            </a:lvl1pPr>
          </a:lstStyle>
          <a:p>
            <a:fld id="{46F2045C-80A1-433A-B3B9-3018D210B466}" type="slidenum">
              <a:rPr lang="en-US" smtClean="0"/>
              <a:pPr/>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910" rtl="0" eaLnBrk="1" latinLnBrk="0" hangingPunct="1">
        <a:spcBef>
          <a:spcPct val="0"/>
        </a:spcBef>
        <a:buNone/>
        <a:defRPr sz="4400" kern="1200">
          <a:solidFill>
            <a:schemeClr val="tx1"/>
          </a:solidFill>
          <a:latin typeface="+mj-lt"/>
          <a:ea typeface="+mj-ea"/>
          <a:cs typeface="+mj-cs"/>
        </a:defRPr>
      </a:lvl1pPr>
    </p:titleStyle>
    <p:bodyStyle>
      <a:lvl1pPr marL="342716" indent="-342716" algn="l" defTabSz="9139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52" indent="-285597" algn="l" defTabSz="9139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88" indent="-228478" algn="l" defTabSz="9139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34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29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25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20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164"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119"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133350"/>
            <a:ext cx="4329113" cy="69850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vi-VN" sz="4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 </a:t>
            </a:r>
            <a:r>
              <a:rPr kumimoji="0" lang="en-US" altLang="vi-VN" sz="4000" b="1"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Trả</a:t>
            </a:r>
            <a:r>
              <a:rPr kumimoji="0" lang="en-US" altLang="vi-VN" sz="4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lời</a:t>
            </a:r>
            <a:r>
              <a:rPr kumimoji="0" lang="en-US" altLang="vi-VN" sz="4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câu</a:t>
            </a:r>
            <a:r>
              <a:rPr kumimoji="0" lang="en-US" altLang="vi-VN" sz="4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hỏi</a:t>
            </a:r>
            <a:endParaRPr kumimoji="0" lang="vi-VN" altLang="vi-VN"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4469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895350"/>
            <a:ext cx="8839199" cy="3108507"/>
          </a:xfrm>
          <a:prstGeom prst="rect">
            <a:avLst/>
          </a:prstGeom>
        </p:spPr>
        <p:txBody>
          <a:bodyPr wrap="square" lIns="91403" tIns="45702" rIns="91403" bIns="45702">
            <a:spAutoFit/>
          </a:bodyPr>
          <a:lstStyle/>
          <a:p>
            <a:pPr marL="0" lvl="1" algn="just"/>
            <a:r>
              <a:rPr lang="en-US" sz="2800" dirty="0">
                <a:latin typeface="Arial-Rounded" pitchFamily="34" charset="0"/>
                <a:ea typeface="Arial-Rounded" pitchFamily="34" charset="0"/>
                <a:cs typeface="Arial-Rounded" pitchFamily="34" charset="0"/>
              </a:rPr>
              <a:t>	</a:t>
            </a:r>
            <a:r>
              <a:rPr lang="en-US" sz="2800" dirty="0">
                <a:latin typeface="Times New Roman" panose="02020603050405020304" pitchFamily="18" charset="0"/>
                <a:ea typeface="Arial-Rounded" pitchFamily="34" charset="0"/>
                <a:cs typeface="Times New Roman" panose="02020603050405020304" pitchFamily="18" charset="0"/>
              </a:rPr>
              <a:t>Thấy mẹ đi chợ về, Chi hỏi:</a:t>
            </a:r>
          </a:p>
          <a:p>
            <a:pPr marL="0" lvl="1" algn="just"/>
            <a:r>
              <a:rPr lang="en-US" sz="2800" dirty="0">
                <a:latin typeface="Times New Roman" panose="02020603050405020304" pitchFamily="18" charset="0"/>
                <a:ea typeface="Arial-Rounded" pitchFamily="34" charset="0"/>
                <a:cs typeface="Times New Roman" panose="02020603050405020304" pitchFamily="18" charset="0"/>
              </a:rPr>
              <a:t>	- Sao mẹ mua nhiều đồ ăn thế ạ?</a:t>
            </a:r>
          </a:p>
          <a:p>
            <a:pPr marL="0" lvl="1" algn="just"/>
            <a:r>
              <a:rPr lang="en-US" sz="2800" dirty="0">
                <a:latin typeface="Times New Roman" panose="02020603050405020304" pitchFamily="18" charset="0"/>
                <a:ea typeface="Arial-Rounded" pitchFamily="34" charset="0"/>
                <a:cs typeface="Times New Roman" panose="02020603050405020304" pitchFamily="18" charset="0"/>
              </a:rPr>
              <a:t>	- Đố con hôm nay là ngày gì?</a:t>
            </a:r>
          </a:p>
          <a:p>
            <a:pPr marL="0" lvl="1" algn="just"/>
            <a:r>
              <a:rPr lang="en-US" sz="2800" dirty="0">
                <a:latin typeface="Times New Roman" panose="02020603050405020304" pitchFamily="18" charset="0"/>
                <a:ea typeface="Arial-Rounded" pitchFamily="34" charset="0"/>
                <a:cs typeface="Times New Roman" panose="02020603050405020304" pitchFamily="18" charset="0"/>
              </a:rPr>
              <a:t>	Chi chạy lại xem lịch:</a:t>
            </a:r>
          </a:p>
          <a:p>
            <a:pPr marL="0" lvl="1" algn="just"/>
            <a:r>
              <a:rPr lang="en-US" sz="2800" dirty="0">
                <a:latin typeface="Times New Roman" panose="02020603050405020304" pitchFamily="18" charset="0"/>
                <a:ea typeface="Arial-Rounded" pitchFamily="34" charset="0"/>
                <a:cs typeface="Times New Roman" panose="02020603050405020304" pitchFamily="18" charset="0"/>
              </a:rPr>
              <a:t>	- A, ngày 28 tháng 6, Ngày Gia đình Việt Nam.</a:t>
            </a:r>
          </a:p>
          <a:p>
            <a:pPr marL="0" lvl="1" algn="just"/>
            <a:r>
              <a:rPr lang="en-US" sz="2800" dirty="0">
                <a:latin typeface="Times New Roman" panose="02020603050405020304" pitchFamily="18" charset="0"/>
                <a:ea typeface="Arial-Rounded" pitchFamily="34" charset="0"/>
                <a:cs typeface="Times New Roman" panose="02020603050405020304" pitchFamily="18" charset="0"/>
              </a:rPr>
              <a:t>	- Đúng rồi. Vì thế, hôm nay cả nhà mình liên hoan con ạ.</a:t>
            </a:r>
          </a:p>
        </p:txBody>
      </p:sp>
      <p:sp>
        <p:nvSpPr>
          <p:cNvPr id="5" name="TextBox 4"/>
          <p:cNvSpPr txBox="1"/>
          <p:nvPr/>
        </p:nvSpPr>
        <p:spPr>
          <a:xfrm>
            <a:off x="1447800" y="209550"/>
            <a:ext cx="6477000" cy="584739"/>
          </a:xfrm>
          <a:prstGeom prst="rect">
            <a:avLst/>
          </a:prstGeom>
          <a:solidFill>
            <a:srgbClr val="FFD347"/>
          </a:solidFill>
        </p:spPr>
        <p:txBody>
          <a:bodyPr wrap="square" lIns="91403" tIns="45702" rIns="91403" bIns="45702" rtlCol="0">
            <a:spAutoFit/>
          </a:bodyPr>
          <a:lstStyle/>
          <a:p>
            <a:pPr algn="ctr"/>
            <a:r>
              <a:rPr lang="en-US" sz="3200" b="1" dirty="0" err="1">
                <a:latin typeface="Times New Roman" panose="02020603050405020304" pitchFamily="18" charset="0"/>
                <a:ea typeface="Arial-Rounded" pitchFamily="34" charset="0"/>
                <a:cs typeface="Times New Roman" panose="02020603050405020304" pitchFamily="18" charset="0"/>
              </a:rPr>
              <a:t>Đọc</a:t>
            </a:r>
            <a:r>
              <a:rPr lang="en-US" sz="3200" b="1" dirty="0">
                <a:latin typeface="Times New Roman" panose="02020603050405020304" pitchFamily="18" charset="0"/>
                <a:ea typeface="Arial-Rounded" pitchFamily="34" charset="0"/>
                <a:cs typeface="Times New Roman" panose="02020603050405020304" pitchFamily="18" charset="0"/>
              </a:rPr>
              <a:t> </a:t>
            </a:r>
            <a:r>
              <a:rPr lang="en-US" sz="3200" b="1" dirty="0" err="1">
                <a:latin typeface="Times New Roman" panose="02020603050405020304" pitchFamily="18" charset="0"/>
                <a:ea typeface="Arial-Rounded" pitchFamily="34" charset="0"/>
                <a:cs typeface="Times New Roman" panose="02020603050405020304" pitchFamily="18" charset="0"/>
              </a:rPr>
              <a:t>đoạn</a:t>
            </a:r>
            <a:r>
              <a:rPr lang="en-US" sz="3200" b="1" dirty="0">
                <a:latin typeface="Times New Roman" panose="02020603050405020304" pitchFamily="18" charset="0"/>
                <a:ea typeface="Arial-Rounded" pitchFamily="34" charset="0"/>
                <a:cs typeface="Times New Roman" panose="02020603050405020304" pitchFamily="18" charset="0"/>
              </a:rPr>
              <a:t> 1 </a:t>
            </a:r>
            <a:r>
              <a:rPr lang="en-US" sz="3200" b="1" dirty="0" err="1">
                <a:latin typeface="Times New Roman" panose="02020603050405020304" pitchFamily="18" charset="0"/>
                <a:ea typeface="Arial-Rounded" pitchFamily="34" charset="0"/>
                <a:cs typeface="Times New Roman" panose="02020603050405020304" pitchFamily="18" charset="0"/>
              </a:rPr>
              <a:t>và</a:t>
            </a:r>
            <a:r>
              <a:rPr lang="en-US" sz="3200" b="1" dirty="0">
                <a:latin typeface="Times New Roman" panose="02020603050405020304" pitchFamily="18" charset="0"/>
                <a:ea typeface="Arial-Rounded" pitchFamily="34" charset="0"/>
                <a:cs typeface="Times New Roman" panose="02020603050405020304" pitchFamily="18" charset="0"/>
              </a:rPr>
              <a:t> </a:t>
            </a:r>
            <a:r>
              <a:rPr lang="en-US" sz="3200" b="1" dirty="0" err="1">
                <a:latin typeface="Times New Roman" panose="02020603050405020304" pitchFamily="18" charset="0"/>
                <a:ea typeface="Arial-Rounded" pitchFamily="34" charset="0"/>
                <a:cs typeface="Times New Roman" panose="02020603050405020304" pitchFamily="18" charset="0"/>
              </a:rPr>
              <a:t>trả</a:t>
            </a:r>
            <a:r>
              <a:rPr lang="en-US" sz="3200" b="1" dirty="0">
                <a:latin typeface="Times New Roman" panose="02020603050405020304" pitchFamily="18" charset="0"/>
                <a:ea typeface="Arial-Rounded" pitchFamily="34" charset="0"/>
                <a:cs typeface="Times New Roman" panose="02020603050405020304" pitchFamily="18" charset="0"/>
              </a:rPr>
              <a:t> </a:t>
            </a:r>
            <a:r>
              <a:rPr lang="en-US" sz="3200" b="1" dirty="0" err="1">
                <a:latin typeface="Times New Roman" panose="02020603050405020304" pitchFamily="18" charset="0"/>
                <a:ea typeface="Arial-Rounded" pitchFamily="34" charset="0"/>
                <a:cs typeface="Times New Roman" panose="02020603050405020304" pitchFamily="18" charset="0"/>
              </a:rPr>
              <a:t>lời</a:t>
            </a:r>
            <a:r>
              <a:rPr lang="en-US" sz="3200" b="1" dirty="0">
                <a:latin typeface="Times New Roman" panose="02020603050405020304" pitchFamily="18" charset="0"/>
                <a:ea typeface="Arial-Rounded" pitchFamily="34" charset="0"/>
                <a:cs typeface="Times New Roman" panose="02020603050405020304" pitchFamily="18" charset="0"/>
              </a:rPr>
              <a:t> </a:t>
            </a:r>
            <a:r>
              <a:rPr lang="en-US" sz="3200" b="1" dirty="0" err="1">
                <a:latin typeface="Times New Roman" panose="02020603050405020304" pitchFamily="18" charset="0"/>
                <a:ea typeface="Arial-Rounded" pitchFamily="34" charset="0"/>
                <a:cs typeface="Times New Roman" panose="02020603050405020304" pitchFamily="18" charset="0"/>
              </a:rPr>
              <a:t>câu</a:t>
            </a:r>
            <a:r>
              <a:rPr lang="en-US" sz="3200" b="1" dirty="0">
                <a:latin typeface="Times New Roman" panose="02020603050405020304" pitchFamily="18" charset="0"/>
                <a:ea typeface="Arial-Rounded" pitchFamily="34" charset="0"/>
                <a:cs typeface="Times New Roman" panose="02020603050405020304" pitchFamily="18" charset="0"/>
              </a:rPr>
              <a:t> </a:t>
            </a:r>
            <a:r>
              <a:rPr lang="en-US" sz="3200" b="1" dirty="0" err="1">
                <a:latin typeface="Times New Roman" panose="02020603050405020304" pitchFamily="18" charset="0"/>
                <a:ea typeface="Arial-Rounded" pitchFamily="34" charset="0"/>
                <a:cs typeface="Times New Roman" panose="02020603050405020304" pitchFamily="18" charset="0"/>
              </a:rPr>
              <a:t>hỏi</a:t>
            </a:r>
            <a:endParaRPr lang="en-US" sz="3200" b="1" dirty="0">
              <a:latin typeface="Times New Roman" panose="02020603050405020304" pitchFamily="18" charset="0"/>
              <a:ea typeface="Arial-Rounded" pitchFamily="34" charset="0"/>
              <a:cs typeface="Times New Roman" panose="02020603050405020304" pitchFamily="18" charset="0"/>
            </a:endParaRPr>
          </a:p>
        </p:txBody>
      </p:sp>
      <p:sp>
        <p:nvSpPr>
          <p:cNvPr id="7" name="TextBox 6"/>
          <p:cNvSpPr txBox="1"/>
          <p:nvPr/>
        </p:nvSpPr>
        <p:spPr>
          <a:xfrm>
            <a:off x="1025236" y="4255578"/>
            <a:ext cx="7453746" cy="523184"/>
          </a:xfrm>
          <a:prstGeom prst="rect">
            <a:avLst/>
          </a:prstGeom>
          <a:solidFill>
            <a:srgbClr val="FFD347"/>
          </a:solidFill>
        </p:spPr>
        <p:txBody>
          <a:bodyPr wrap="square" lIns="91403" tIns="45702" rIns="91403" bIns="45702" rtlCol="0">
            <a:spAutoFit/>
          </a:bodyPr>
          <a:lstStyle/>
          <a:p>
            <a:pPr algn="ctr"/>
            <a:r>
              <a:rPr lang="en-US" sz="2800">
                <a:latin typeface="Arial-Rounded" pitchFamily="34" charset="0"/>
                <a:ea typeface="Arial-Rounded" pitchFamily="34" charset="0"/>
                <a:cs typeface="Arial-Rounded" pitchFamily="34" charset="0"/>
              </a:rPr>
              <a:t>Ngày Gia đình Việt Nam là ngày nào?</a:t>
            </a:r>
          </a:p>
        </p:txBody>
      </p:sp>
      <p:sp>
        <p:nvSpPr>
          <p:cNvPr id="8" name="TextBox 7"/>
          <p:cNvSpPr txBox="1"/>
          <p:nvPr/>
        </p:nvSpPr>
        <p:spPr>
          <a:xfrm>
            <a:off x="0" y="4248150"/>
            <a:ext cx="9296400" cy="523184"/>
          </a:xfrm>
          <a:prstGeom prst="rect">
            <a:avLst/>
          </a:prstGeom>
          <a:solidFill>
            <a:srgbClr val="FFD347"/>
          </a:solidFill>
        </p:spPr>
        <p:txBody>
          <a:bodyPr wrap="square" lIns="91403" tIns="45702" rIns="91403" bIns="45702" rtlCol="0">
            <a:spAutoFit/>
          </a:bodyPr>
          <a:lstStyle/>
          <a:p>
            <a:pPr algn="ctr"/>
            <a:r>
              <a:rPr lang="en-US" sz="2800" dirty="0">
                <a:latin typeface="Times New Roman" panose="02020603050405020304" pitchFamily="18" charset="0"/>
                <a:ea typeface="Arial-Rounded" pitchFamily="34" charset="0"/>
                <a:cs typeface="Times New Roman" panose="02020603050405020304" pitchFamily="18" charset="0"/>
              </a:rPr>
              <a:t>Trong “Ngày Gia đình Việt Nam, chữ nào được viết hoa?</a:t>
            </a:r>
          </a:p>
        </p:txBody>
      </p:sp>
      <p:cxnSp>
        <p:nvCxnSpPr>
          <p:cNvPr id="4" name="Straight Connector 3"/>
          <p:cNvCxnSpPr/>
          <p:nvPr/>
        </p:nvCxnSpPr>
        <p:spPr>
          <a:xfrm>
            <a:off x="1676400" y="3073977"/>
            <a:ext cx="6096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908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1000" fill="hold"/>
                                        <p:tgtEl>
                                          <p:spTgt spid="7"/>
                                        </p:tgtEl>
                                        <p:attrNameLst>
                                          <p:attrName>ppt_x</p:attrName>
                                        </p:attrNameLst>
                                      </p:cBhvr>
                                      <p:tavLst>
                                        <p:tav tm="0">
                                          <p:val>
                                            <p:strVal val="1+#ppt_w/2"/>
                                          </p:val>
                                        </p:tav>
                                        <p:tav tm="100000">
                                          <p:val>
                                            <p:strVal val="#ppt_x"/>
                                          </p:val>
                                        </p:tav>
                                      </p:tavLst>
                                    </p:anim>
                                    <p:anim calcmode="lin" valueType="num">
                                      <p:cBhvr additive="base">
                                        <p:cTn id="19" dur="1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1000" fill="hold"/>
                                        <p:tgtEl>
                                          <p:spTgt spid="8"/>
                                        </p:tgtEl>
                                        <p:attrNameLst>
                                          <p:attrName>ppt_x</p:attrName>
                                        </p:attrNameLst>
                                      </p:cBhvr>
                                      <p:tavLst>
                                        <p:tav tm="0">
                                          <p:val>
                                            <p:strVal val="1+#ppt_w/2"/>
                                          </p:val>
                                        </p:tav>
                                        <p:tav tm="100000">
                                          <p:val>
                                            <p:strVal val="#ppt_x"/>
                                          </p:val>
                                        </p:tav>
                                      </p:tavLst>
                                    </p:anim>
                                    <p:anim calcmode="lin" valueType="num">
                                      <p:cBhvr additive="base">
                                        <p:cTn id="30"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5028" y="590550"/>
            <a:ext cx="8575964" cy="1938956"/>
          </a:xfrm>
          <a:prstGeom prst="rect">
            <a:avLst/>
          </a:prstGeom>
        </p:spPr>
        <p:txBody>
          <a:bodyPr wrap="square" lIns="91403" tIns="45702" rIns="91403" bIns="45702">
            <a:spAutoFit/>
          </a:bodyPr>
          <a:lstStyle/>
          <a:p>
            <a:pPr marL="0" lvl="1" algn="just"/>
            <a:r>
              <a:rPr lang="en-US" sz="3600" dirty="0">
                <a:latin typeface="Arial-Rounded" pitchFamily="34" charset="0"/>
                <a:ea typeface="Arial-Rounded" pitchFamily="34" charset="0"/>
                <a:cs typeface="Arial-Rounded" pitchFamily="34" charset="0"/>
              </a:rPr>
              <a:t>	 </a:t>
            </a:r>
            <a:r>
              <a:rPr lang="en-US" sz="2800" dirty="0">
                <a:latin typeface="Times New Roman" panose="02020603050405020304" pitchFamily="18" charset="0"/>
                <a:ea typeface="Arial-Rounded" pitchFamily="34" charset="0"/>
                <a:cs typeface="Times New Roman" panose="02020603050405020304" pitchFamily="18" charset="0"/>
              </a:rPr>
              <a:t>Chi vui lắm. Em nhặt rau giúp mẹ. </a:t>
            </a:r>
            <a:r>
              <a:rPr lang="en-US" sz="2800" dirty="0" err="1">
                <a:latin typeface="Times New Roman" panose="02020603050405020304" pitchFamily="18" charset="0"/>
                <a:ea typeface="Arial-Rounded" pitchFamily="34" charset="0"/>
                <a:cs typeface="Times New Roman" panose="02020603050405020304" pitchFamily="18" charset="0"/>
              </a:rPr>
              <a:t>Bố</a:t>
            </a:r>
            <a:r>
              <a:rPr lang="en-US" sz="2800" dirty="0">
                <a:latin typeface="Times New Roman" panose="02020603050405020304" pitchFamily="18" charset="0"/>
                <a:ea typeface="Arial-Rounded" pitchFamily="34" charset="0"/>
                <a:cs typeface="Times New Roman" panose="02020603050405020304" pitchFamily="18" charset="0"/>
              </a:rPr>
              <a:t> dọn nhà, rửa xoong nồi, cốc chén. Ông bà trông em bé để mẹ nấu ăn. Cả nhà quây quần bên nhau. Bữa cơm thật tuyệt. Chi thích ngày nào cũng là Ngày Gia đình Việt Nam.</a:t>
            </a:r>
            <a:endParaRPr lang="en-US" sz="3200" dirty="0">
              <a:latin typeface="Times New Roman" panose="02020603050405020304" pitchFamily="18" charset="0"/>
              <a:ea typeface="Arial-Rounded" pitchFamily="34" charset="0"/>
              <a:cs typeface="Times New Roman" panose="02020603050405020304" pitchFamily="18" charset="0"/>
            </a:endParaRPr>
          </a:p>
        </p:txBody>
      </p:sp>
      <p:sp>
        <p:nvSpPr>
          <p:cNvPr id="5" name="TextBox 4"/>
          <p:cNvSpPr txBox="1"/>
          <p:nvPr/>
        </p:nvSpPr>
        <p:spPr>
          <a:xfrm>
            <a:off x="2895600" y="209550"/>
            <a:ext cx="3642531" cy="461628"/>
          </a:xfrm>
          <a:prstGeom prst="rect">
            <a:avLst/>
          </a:prstGeom>
          <a:solidFill>
            <a:srgbClr val="FFD347"/>
          </a:solidFill>
        </p:spPr>
        <p:txBody>
          <a:bodyPr wrap="square" lIns="91403" tIns="45702" rIns="91403" bIns="45702" rtlCol="0">
            <a:spAutoFit/>
          </a:bodyPr>
          <a:lstStyle/>
          <a:p>
            <a:pPr algn="ctr"/>
            <a:r>
              <a:rPr lang="en-US" sz="2400" b="1" dirty="0" err="1">
                <a:latin typeface="Times New Roman" panose="02020603050405020304" pitchFamily="18" charset="0"/>
                <a:ea typeface="Arial-Rounded" pitchFamily="34" charset="0"/>
                <a:cs typeface="Times New Roman" panose="02020603050405020304" pitchFamily="18" charset="0"/>
              </a:rPr>
              <a:t>Đọc</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đoạn</a:t>
            </a:r>
            <a:r>
              <a:rPr lang="en-US" sz="2400" b="1" dirty="0">
                <a:latin typeface="Times New Roman" panose="02020603050405020304" pitchFamily="18" charset="0"/>
                <a:ea typeface="Arial-Rounded" pitchFamily="34" charset="0"/>
                <a:cs typeface="Times New Roman" panose="02020603050405020304" pitchFamily="18" charset="0"/>
              </a:rPr>
              <a:t> 2:</a:t>
            </a:r>
          </a:p>
        </p:txBody>
      </p:sp>
      <p:sp>
        <p:nvSpPr>
          <p:cNvPr id="7" name="TextBox 6">
            <a:extLst>
              <a:ext uri="{FF2B5EF4-FFF2-40B4-BE49-F238E27FC236}">
                <a16:creationId xmlns:a16="http://schemas.microsoft.com/office/drawing/2014/main" id="{70D73898-3922-4D69-8D1B-FC861CF7BA5C}"/>
              </a:ext>
            </a:extLst>
          </p:cNvPr>
          <p:cNvSpPr txBox="1"/>
          <p:nvPr/>
        </p:nvSpPr>
        <p:spPr>
          <a:xfrm>
            <a:off x="838200" y="4705350"/>
            <a:ext cx="3733800" cy="369332"/>
          </a:xfrm>
          <a:prstGeom prst="rect">
            <a:avLst/>
          </a:prstGeom>
          <a:noFill/>
        </p:spPr>
        <p:txBody>
          <a:bodyPr wrap="square" rtlCol="0">
            <a:spAutoFit/>
          </a:bodyPr>
          <a:lstStyle/>
          <a:p>
            <a:endParaRPr lang="vi-VN" dirty="0"/>
          </a:p>
        </p:txBody>
      </p:sp>
      <p:sp>
        <p:nvSpPr>
          <p:cNvPr id="11" name="Text Placeholder 4">
            <a:extLst>
              <a:ext uri="{FF2B5EF4-FFF2-40B4-BE49-F238E27FC236}">
                <a16:creationId xmlns:a16="http://schemas.microsoft.com/office/drawing/2014/main" id="{6A69733B-69D1-4641-B247-C667B491E666}"/>
              </a:ext>
            </a:extLst>
          </p:cNvPr>
          <p:cNvSpPr txBox="1">
            <a:spLocks noChangeArrowheads="1"/>
          </p:cNvSpPr>
          <p:nvPr/>
        </p:nvSpPr>
        <p:spPr bwMode="auto">
          <a:xfrm>
            <a:off x="457200" y="2944390"/>
            <a:ext cx="6657699"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lnSpc>
                <a:spcPct val="90000"/>
              </a:lnSpc>
              <a:spcBef>
                <a:spcPts val="1000"/>
              </a:spcBef>
            </a:pPr>
            <a:r>
              <a:rPr lang="vi-VN" altLang="en-US" sz="2400" b="1" dirty="0">
                <a:solidFill>
                  <a:srgbClr val="00863D"/>
                </a:solidFill>
                <a:latin typeface="+mj-lt"/>
              </a:rPr>
              <a:t>b</a:t>
            </a:r>
            <a:r>
              <a:rPr lang="en-US" altLang="en-US" sz="2400" b="1" dirty="0">
                <a:solidFill>
                  <a:srgbClr val="00863D"/>
                </a:solidFill>
                <a:latin typeface="+mj-lt"/>
              </a:rPr>
              <a:t>. </a:t>
            </a:r>
            <a:r>
              <a:rPr lang="vi-VN" altLang="en-US" sz="2400" b="1" dirty="0">
                <a:solidFill>
                  <a:srgbClr val="00863D"/>
                </a:solidFill>
                <a:latin typeface="+mj-lt"/>
              </a:rPr>
              <a:t>V</a:t>
            </a:r>
            <a:r>
              <a:rPr lang="vi-VN" altLang="en-US" sz="2400" b="1" dirty="0">
                <a:solidFill>
                  <a:srgbClr val="00863D"/>
                </a:solidFill>
                <a:latin typeface="+mj-lt"/>
                <a:cs typeface="Times New Roman" panose="02020603050405020304" pitchFamily="18" charset="0"/>
              </a:rPr>
              <a:t>à</a:t>
            </a:r>
            <a:r>
              <a:rPr lang="vi-VN" altLang="en-US" sz="2400" b="1" dirty="0">
                <a:solidFill>
                  <a:srgbClr val="00863D"/>
                </a:solidFill>
                <a:latin typeface="+mj-lt"/>
              </a:rPr>
              <a:t>o ng</a:t>
            </a:r>
            <a:r>
              <a:rPr lang="vi-VN" altLang="en-US" sz="2400" b="1" dirty="0">
                <a:solidFill>
                  <a:srgbClr val="00863D"/>
                </a:solidFill>
                <a:latin typeface="+mj-lt"/>
                <a:cs typeface="Times New Roman" panose="02020603050405020304" pitchFamily="18" charset="0"/>
              </a:rPr>
              <a:t>à</a:t>
            </a:r>
            <a:r>
              <a:rPr lang="vi-VN" altLang="en-US" sz="2400" b="1" dirty="0">
                <a:solidFill>
                  <a:srgbClr val="00863D"/>
                </a:solidFill>
                <a:latin typeface="+mj-lt"/>
              </a:rPr>
              <a:t>y n</a:t>
            </a:r>
            <a:r>
              <a:rPr lang="vi-VN" altLang="en-US" sz="2400" b="1" dirty="0">
                <a:solidFill>
                  <a:srgbClr val="00863D"/>
                </a:solidFill>
                <a:latin typeface="+mj-lt"/>
                <a:cs typeface="Times New Roman" panose="02020603050405020304" pitchFamily="18" charset="0"/>
              </a:rPr>
              <a:t>à</a:t>
            </a:r>
            <a:r>
              <a:rPr lang="vi-VN" altLang="en-US" sz="2400" b="1" dirty="0">
                <a:solidFill>
                  <a:srgbClr val="00863D"/>
                </a:solidFill>
                <a:latin typeface="+mj-lt"/>
              </a:rPr>
              <a:t>y gia đình Chi l</a:t>
            </a:r>
            <a:r>
              <a:rPr lang="vi-VN" altLang="en-US" sz="2400" b="1" dirty="0">
                <a:solidFill>
                  <a:srgbClr val="00863D"/>
                </a:solidFill>
                <a:latin typeface="+mj-lt"/>
                <a:cs typeface="Times New Roman" panose="02020603050405020304" pitchFamily="18" charset="0"/>
              </a:rPr>
              <a:t>à</a:t>
            </a:r>
            <a:r>
              <a:rPr lang="vi-VN" altLang="en-US" sz="2400" b="1" dirty="0">
                <a:solidFill>
                  <a:srgbClr val="00863D"/>
                </a:solidFill>
                <a:latin typeface="+mj-lt"/>
              </a:rPr>
              <a:t>m </a:t>
            </a:r>
            <a:r>
              <a:rPr lang="en-US" altLang="en-US" sz="2400" b="1" dirty="0" err="1">
                <a:solidFill>
                  <a:srgbClr val="00863D"/>
                </a:solidFill>
                <a:latin typeface="+mj-lt"/>
              </a:rPr>
              <a:t>gì</a:t>
            </a:r>
            <a:r>
              <a:rPr lang="en-US" altLang="en-US" sz="2400" b="1" dirty="0">
                <a:solidFill>
                  <a:srgbClr val="00863D"/>
                </a:solidFill>
                <a:latin typeface="+mj-lt"/>
              </a:rPr>
              <a:t> ?</a:t>
            </a:r>
            <a:endParaRPr lang="en-US" altLang="en-US" sz="2400" b="1" dirty="0">
              <a:solidFill>
                <a:srgbClr val="00863D"/>
              </a:solidFill>
              <a:latin typeface="+mj-lt"/>
              <a:cs typeface="Times New Roman" panose="02020603050405020304" pitchFamily="18" charset="0"/>
            </a:endParaRPr>
          </a:p>
        </p:txBody>
      </p:sp>
      <p:sp>
        <p:nvSpPr>
          <p:cNvPr id="12" name="Text Placeholder 4">
            <a:extLst>
              <a:ext uri="{FF2B5EF4-FFF2-40B4-BE49-F238E27FC236}">
                <a16:creationId xmlns:a16="http://schemas.microsoft.com/office/drawing/2014/main" id="{BD8183F9-0E68-4198-9B4E-8E781273F64B}"/>
              </a:ext>
            </a:extLst>
          </p:cNvPr>
          <p:cNvSpPr txBox="1">
            <a:spLocks noChangeArrowheads="1"/>
          </p:cNvSpPr>
          <p:nvPr/>
        </p:nvSpPr>
        <p:spPr bwMode="auto">
          <a:xfrm>
            <a:off x="448340" y="3323506"/>
            <a:ext cx="7467600"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spcBef>
                <a:spcPts val="1000"/>
              </a:spcBef>
            </a:pPr>
            <a:r>
              <a:rPr lang="en-US" altLang="en-US" sz="2400" b="1" dirty="0">
                <a:solidFill>
                  <a:srgbClr val="FF0000"/>
                </a:solidFill>
              </a:rPr>
              <a:t> </a:t>
            </a:r>
            <a:r>
              <a:rPr lang="vi-VN" altLang="en-US" sz="2400" b="1" dirty="0">
                <a:solidFill>
                  <a:srgbClr val="FF0000"/>
                </a:solidFill>
                <a:latin typeface="+mj-lt"/>
              </a:rPr>
              <a:t>V</a:t>
            </a:r>
            <a:r>
              <a:rPr lang="vi-VN" altLang="en-US" sz="2400" b="1" dirty="0">
                <a:solidFill>
                  <a:srgbClr val="FF0000"/>
                </a:solidFill>
                <a:latin typeface="+mj-lt"/>
                <a:cs typeface="Times New Roman" panose="02020603050405020304" pitchFamily="18" charset="0"/>
              </a:rPr>
              <a:t>à</a:t>
            </a:r>
            <a:r>
              <a:rPr lang="vi-VN" altLang="en-US" sz="2400" b="1" dirty="0">
                <a:solidFill>
                  <a:srgbClr val="FF0000"/>
                </a:solidFill>
                <a:latin typeface="+mj-lt"/>
              </a:rPr>
              <a:t>o ng</a:t>
            </a:r>
            <a:r>
              <a:rPr lang="vi-VN" altLang="en-US" sz="2400" b="1" dirty="0">
                <a:solidFill>
                  <a:srgbClr val="FF0000"/>
                </a:solidFill>
                <a:latin typeface="+mj-lt"/>
                <a:cs typeface="Times New Roman" panose="02020603050405020304" pitchFamily="18" charset="0"/>
              </a:rPr>
              <a:t>à</a:t>
            </a:r>
            <a:r>
              <a:rPr lang="vi-VN" altLang="en-US" sz="2400" b="1" dirty="0">
                <a:solidFill>
                  <a:srgbClr val="FF0000"/>
                </a:solidFill>
                <a:latin typeface="+mj-lt"/>
              </a:rPr>
              <a:t>y n</a:t>
            </a:r>
            <a:r>
              <a:rPr lang="vi-VN" altLang="en-US" sz="2400" b="1" dirty="0">
                <a:solidFill>
                  <a:srgbClr val="FF0000"/>
                </a:solidFill>
                <a:latin typeface="+mj-lt"/>
                <a:cs typeface="Times New Roman" panose="02020603050405020304" pitchFamily="18" charset="0"/>
              </a:rPr>
              <a:t>à</a:t>
            </a:r>
            <a:r>
              <a:rPr lang="vi-VN" altLang="en-US" sz="2400" b="1" dirty="0">
                <a:solidFill>
                  <a:srgbClr val="FF0000"/>
                </a:solidFill>
                <a:latin typeface="+mj-lt"/>
              </a:rPr>
              <a:t>y gia đình Chi liên hoan.</a:t>
            </a:r>
            <a:endParaRPr lang="en-US" altLang="en-US" sz="2400" b="1" dirty="0">
              <a:solidFill>
                <a:srgbClr val="FF0000"/>
              </a:solidFill>
              <a:latin typeface="+mj-lt"/>
              <a:cs typeface="Times New Roman" panose="02020603050405020304" pitchFamily="18" charset="0"/>
            </a:endParaRPr>
          </a:p>
        </p:txBody>
      </p:sp>
      <p:sp>
        <p:nvSpPr>
          <p:cNvPr id="13" name="Text Placeholder 4">
            <a:extLst>
              <a:ext uri="{FF2B5EF4-FFF2-40B4-BE49-F238E27FC236}">
                <a16:creationId xmlns:a16="http://schemas.microsoft.com/office/drawing/2014/main" id="{D46EDF04-774F-4A69-B929-9862AC5B8A79}"/>
              </a:ext>
            </a:extLst>
          </p:cNvPr>
          <p:cNvSpPr txBox="1">
            <a:spLocks noChangeArrowheads="1"/>
          </p:cNvSpPr>
          <p:nvPr/>
        </p:nvSpPr>
        <p:spPr bwMode="auto">
          <a:xfrm>
            <a:off x="422116" y="3908610"/>
            <a:ext cx="5828414"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lnSpc>
                <a:spcPct val="90000"/>
              </a:lnSpc>
              <a:spcBef>
                <a:spcPts val="1000"/>
              </a:spcBef>
            </a:pPr>
            <a:r>
              <a:rPr lang="vi-VN" altLang="en-US" sz="2400" b="1" dirty="0">
                <a:solidFill>
                  <a:srgbClr val="00863D"/>
                </a:solidFill>
                <a:latin typeface="Times New Roman" panose="02020603050405020304" pitchFamily="18" charset="0"/>
                <a:cs typeface="Times New Roman" panose="02020603050405020304" pitchFamily="18" charset="0"/>
              </a:rPr>
              <a:t>c</a:t>
            </a:r>
            <a:r>
              <a:rPr lang="en-US" altLang="en-US" sz="2400" b="1" dirty="0">
                <a:solidFill>
                  <a:srgbClr val="00863D"/>
                </a:solidFill>
                <a:latin typeface="Times New Roman" panose="02020603050405020304" pitchFamily="18" charset="0"/>
                <a:cs typeface="Times New Roman" panose="02020603050405020304" pitchFamily="18" charset="0"/>
              </a:rPr>
              <a:t>. </a:t>
            </a:r>
            <a:r>
              <a:rPr lang="vi-VN" altLang="en-US" sz="2400" b="1" dirty="0">
                <a:solidFill>
                  <a:srgbClr val="00863D"/>
                </a:solidFill>
                <a:latin typeface="Times New Roman" panose="02020603050405020304" pitchFamily="18" charset="0"/>
                <a:cs typeface="Times New Roman" panose="02020603050405020304" pitchFamily="18" charset="0"/>
              </a:rPr>
              <a:t>Theo em , vì sao Chi rất vui</a:t>
            </a:r>
            <a:r>
              <a:rPr lang="en-US" altLang="en-US" sz="2400" b="1" dirty="0">
                <a:solidFill>
                  <a:srgbClr val="00863D"/>
                </a:solidFill>
                <a:latin typeface="Times New Roman" panose="02020603050405020304" pitchFamily="18" charset="0"/>
                <a:cs typeface="Times New Roman" panose="02020603050405020304" pitchFamily="18" charset="0"/>
              </a:rPr>
              <a:t>?</a:t>
            </a:r>
          </a:p>
        </p:txBody>
      </p:sp>
      <p:sp>
        <p:nvSpPr>
          <p:cNvPr id="14" name="Text Placeholder 4">
            <a:extLst>
              <a:ext uri="{FF2B5EF4-FFF2-40B4-BE49-F238E27FC236}">
                <a16:creationId xmlns:a16="http://schemas.microsoft.com/office/drawing/2014/main" id="{B706FB78-43DB-4642-9292-DC0229ED9FF4}"/>
              </a:ext>
            </a:extLst>
          </p:cNvPr>
          <p:cNvSpPr txBox="1">
            <a:spLocks noChangeArrowheads="1"/>
          </p:cNvSpPr>
          <p:nvPr/>
        </p:nvSpPr>
        <p:spPr bwMode="auto">
          <a:xfrm>
            <a:off x="422116" y="4289055"/>
            <a:ext cx="8493283" cy="644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lnSpc>
                <a:spcPct val="90000"/>
              </a:lnSpc>
              <a:spcBef>
                <a:spcPts val="1000"/>
              </a:spcBef>
            </a:pPr>
            <a:r>
              <a:rPr lang="vi-VN" altLang="en-US" sz="2400" b="1" dirty="0">
                <a:solidFill>
                  <a:srgbClr val="FF0000"/>
                </a:solidFill>
                <a:latin typeface="Times New Roman" panose="02020603050405020304" pitchFamily="18" charset="0"/>
                <a:cs typeface="Times New Roman" panose="02020603050405020304" pitchFamily="18" charset="0"/>
              </a:rPr>
              <a:t>Bữa cơm thật tuyệt, cả nhà quây quần bên nhau.</a:t>
            </a:r>
            <a:endParaRPr lang="en-US" altLang="en-US"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251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additive="base">
                                        <p:cTn id="36" dur="500" fill="hold"/>
                                        <p:tgtEl>
                                          <p:spTgt spid="14"/>
                                        </p:tgtEl>
                                        <p:attrNameLst>
                                          <p:attrName>ppt_x</p:attrName>
                                        </p:attrNameLst>
                                      </p:cBhvr>
                                      <p:tavLst>
                                        <p:tav tm="0">
                                          <p:val>
                                            <p:strVal val="#ppt_x"/>
                                          </p:val>
                                        </p:tav>
                                        <p:tav tm="100000">
                                          <p:val>
                                            <p:strVal val="#ppt_x"/>
                                          </p:val>
                                        </p:tav>
                                      </p:tavLst>
                                    </p:anim>
                                    <p:anim calcmode="lin" valueType="num">
                                      <p:cBhvr additive="base">
                                        <p:cTn id="3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89950" y="1428750"/>
            <a:ext cx="9002897" cy="2455181"/>
            <a:chOff x="155314" y="3503807"/>
            <a:chExt cx="9002897"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508264" y="4004547"/>
              <a:ext cx="8649947" cy="565287"/>
            </a:xfrm>
            <a:prstGeom prst="rect">
              <a:avLst/>
            </a:prstGeom>
          </p:spPr>
          <p:txBody>
            <a:bodyPr wrap="square">
              <a:spAutoFit/>
            </a:bodyPr>
            <a:lstStyle/>
            <a:p>
              <a:pPr algn="ct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Vào </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ng</a:t>
              </a: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ày </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n</a:t>
              </a: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ày, gia đì</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nh</a:t>
              </a:r>
              <a:r>
                <a:rPr lang="el-GR"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Chi </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liên hoan.</a:t>
              </a:r>
            </a:p>
          </p:txBody>
        </p:sp>
      </p:grpSp>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4</a:t>
            </a:r>
          </a:p>
        </p:txBody>
      </p:sp>
      <p:sp>
        <p:nvSpPr>
          <p:cNvPr id="4" name="TextBox 3"/>
          <p:cNvSpPr txBox="1"/>
          <p:nvPr/>
        </p:nvSpPr>
        <p:spPr>
          <a:xfrm>
            <a:off x="650091" y="189618"/>
            <a:ext cx="7079672" cy="469426"/>
          </a:xfrm>
          <a:prstGeom prst="rect">
            <a:avLst/>
          </a:prstGeom>
          <a:noFill/>
        </p:spPr>
        <p:txBody>
          <a:bodyPr wrap="square" lIns="91391" tIns="45696" rIns="91391" bIns="45696" rtlCol="0">
            <a:spAutoFit/>
          </a:bodyPr>
          <a:lstStyle/>
          <a:p>
            <a:pPr algn="just"/>
            <a:r>
              <a:rPr lang="en-US" sz="2400" b="1" dirty="0" err="1">
                <a:latin typeface="Times New Roman" panose="02020603050405020304" pitchFamily="18" charset="0"/>
                <a:ea typeface="Arial-Rounded" pitchFamily="34" charset="0"/>
                <a:cs typeface="Times New Roman" panose="02020603050405020304" pitchFamily="18" charset="0"/>
              </a:rPr>
              <a:t>Viết</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vào</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vở</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câu</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trả</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lời</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cho</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câu</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hỏi</a:t>
            </a:r>
            <a:r>
              <a:rPr lang="en-US" sz="2400" b="1" dirty="0">
                <a:latin typeface="Times New Roman" panose="02020603050405020304" pitchFamily="18" charset="0"/>
                <a:ea typeface="Arial-Rounded" pitchFamily="34" charset="0"/>
                <a:cs typeface="Times New Roman" panose="02020603050405020304" pitchFamily="18" charset="0"/>
              </a:rPr>
              <a:t> b ở </a:t>
            </a:r>
            <a:r>
              <a:rPr lang="en-US" sz="2400" b="1" dirty="0" err="1">
                <a:latin typeface="Times New Roman" panose="02020603050405020304" pitchFamily="18" charset="0"/>
                <a:ea typeface="Arial-Rounded" pitchFamily="34" charset="0"/>
                <a:cs typeface="Times New Roman" panose="02020603050405020304" pitchFamily="18" charset="0"/>
              </a:rPr>
              <a:t>mục</a:t>
            </a:r>
            <a:r>
              <a:rPr lang="en-US" sz="2400" b="1" dirty="0">
                <a:latin typeface="Times New Roman" panose="02020603050405020304" pitchFamily="18" charset="0"/>
                <a:ea typeface="Arial-Rounded" pitchFamily="34" charset="0"/>
                <a:cs typeface="Times New Roman" panose="02020603050405020304" pitchFamily="18" charset="0"/>
              </a:rPr>
              <a:t> 3</a:t>
            </a:r>
          </a:p>
        </p:txBody>
      </p:sp>
      <p:sp>
        <p:nvSpPr>
          <p:cNvPr id="5" name="Rectangle 4"/>
          <p:cNvSpPr/>
          <p:nvPr/>
        </p:nvSpPr>
        <p:spPr>
          <a:xfrm>
            <a:off x="11463" y="742950"/>
            <a:ext cx="9161565" cy="584739"/>
          </a:xfrm>
          <a:prstGeom prst="rect">
            <a:avLst/>
          </a:prstGeom>
        </p:spPr>
        <p:txBody>
          <a:bodyPr wrap="square" lIns="91403" tIns="45702" rIns="91403" bIns="45702">
            <a:spAutoFit/>
          </a:bodyPr>
          <a:lstStyle/>
          <a:p>
            <a:pPr algn="just"/>
            <a:r>
              <a:rPr lang="en-US" sz="3200" dirty="0">
                <a:latin typeface="Times New Roman" panose="02020603050405020304" pitchFamily="18" charset="0"/>
                <a:ea typeface="Arial-Rounded" pitchFamily="34" charset="0"/>
                <a:cs typeface="Times New Roman" panose="02020603050405020304" pitchFamily="18" charset="0"/>
              </a:rPr>
              <a:t>b. </a:t>
            </a:r>
            <a:r>
              <a:rPr lang="en-US" sz="3200" dirty="0" err="1">
                <a:latin typeface="Times New Roman" panose="02020603050405020304" pitchFamily="18" charset="0"/>
                <a:ea typeface="Arial-Rounded" pitchFamily="34" charset="0"/>
                <a:cs typeface="Times New Roman" panose="02020603050405020304" pitchFamily="18" charset="0"/>
              </a:rPr>
              <a:t>Vào</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ngày</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này</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gia</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đình</a:t>
            </a:r>
            <a:r>
              <a:rPr lang="en-US" sz="3200" dirty="0">
                <a:latin typeface="Times New Roman" panose="02020603050405020304" pitchFamily="18" charset="0"/>
                <a:ea typeface="Arial-Rounded" pitchFamily="34" charset="0"/>
                <a:cs typeface="Times New Roman" panose="02020603050405020304" pitchFamily="18" charset="0"/>
              </a:rPr>
              <a:t> Chi (…                 ).</a:t>
            </a:r>
          </a:p>
        </p:txBody>
      </p:sp>
      <p:sp>
        <p:nvSpPr>
          <p:cNvPr id="34" name="TextBox 33"/>
          <p:cNvSpPr txBox="1"/>
          <p:nvPr/>
        </p:nvSpPr>
        <p:spPr>
          <a:xfrm>
            <a:off x="978504" y="3555509"/>
            <a:ext cx="7536872" cy="461628"/>
          </a:xfrm>
          <a:prstGeom prst="rect">
            <a:avLst/>
          </a:prstGeom>
          <a:solidFill>
            <a:srgbClr val="FFD347"/>
          </a:solidFill>
        </p:spPr>
        <p:txBody>
          <a:bodyPr wrap="square" lIns="91403" tIns="45702" rIns="91403" bIns="45702" rtlCol="0">
            <a:spAutoFit/>
          </a:bodyPr>
          <a:lstStyle/>
          <a:p>
            <a:pPr algn="ctr"/>
            <a:r>
              <a:rPr lang="en-US" sz="2400" dirty="0" err="1">
                <a:latin typeface="Times New Roman" panose="02020603050405020304" pitchFamily="18" charset="0"/>
                <a:ea typeface="Arial-Rounded" pitchFamily="34" charset="0"/>
                <a:cs typeface="Times New Roman" panose="02020603050405020304" pitchFamily="18" charset="0"/>
              </a:rPr>
              <a:t>Cần</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chú</a:t>
            </a:r>
            <a:r>
              <a:rPr lang="en-US" sz="2400" dirty="0">
                <a:latin typeface="Times New Roman" panose="02020603050405020304" pitchFamily="18" charset="0"/>
                <a:ea typeface="Arial-Rounded" pitchFamily="34" charset="0"/>
                <a:cs typeface="Times New Roman" panose="02020603050405020304" pitchFamily="18" charset="0"/>
              </a:rPr>
              <a:t> ý </a:t>
            </a:r>
            <a:r>
              <a:rPr lang="en-US" sz="2400" dirty="0" err="1">
                <a:latin typeface="Times New Roman" panose="02020603050405020304" pitchFamily="18" charset="0"/>
                <a:ea typeface="Arial-Rounded" pitchFamily="34" charset="0"/>
                <a:cs typeface="Times New Roman" panose="02020603050405020304" pitchFamily="18" charset="0"/>
              </a:rPr>
              <a:t>gì</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khi</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viết</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chữ</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đầu</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câu</a:t>
            </a:r>
            <a:r>
              <a:rPr lang="en-US" sz="2400" dirty="0">
                <a:latin typeface="Times New Roman" panose="02020603050405020304" pitchFamily="18" charset="0"/>
                <a:ea typeface="Arial-Rounded" pitchFamily="34" charset="0"/>
                <a:cs typeface="Times New Roman" panose="02020603050405020304" pitchFamily="18" charset="0"/>
              </a:rPr>
              <a:t>?</a:t>
            </a:r>
          </a:p>
        </p:txBody>
      </p:sp>
      <p:sp>
        <p:nvSpPr>
          <p:cNvPr id="35" name="TextBox 34"/>
          <p:cNvSpPr txBox="1"/>
          <p:nvPr/>
        </p:nvSpPr>
        <p:spPr>
          <a:xfrm>
            <a:off x="1012473" y="3592021"/>
            <a:ext cx="7536872" cy="461628"/>
          </a:xfrm>
          <a:prstGeom prst="rect">
            <a:avLst/>
          </a:prstGeom>
          <a:solidFill>
            <a:srgbClr val="FFD347"/>
          </a:solidFill>
        </p:spPr>
        <p:txBody>
          <a:bodyPr wrap="square" lIns="91403" tIns="45702" rIns="91403" bIns="45702" rtlCol="0">
            <a:spAutoFit/>
          </a:bodyPr>
          <a:lstStyle/>
          <a:p>
            <a:pPr algn="ctr"/>
            <a:r>
              <a:rPr lang="en-US" sz="2400" dirty="0" err="1">
                <a:latin typeface="Times New Roman" panose="02020603050405020304" pitchFamily="18" charset="0"/>
                <a:ea typeface="Arial-Rounded" pitchFamily="34" charset="0"/>
                <a:cs typeface="Times New Roman" panose="02020603050405020304" pitchFamily="18" charset="0"/>
              </a:rPr>
              <a:t>Cuối</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câu</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có</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dấu</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gì</a:t>
            </a:r>
            <a:r>
              <a:rPr lang="en-US" sz="2400" dirty="0">
                <a:latin typeface="Times New Roman" panose="02020603050405020304" pitchFamily="18" charset="0"/>
                <a:ea typeface="Arial-Rounded" pitchFamily="34" charset="0"/>
                <a:cs typeface="Times New Roman" panose="02020603050405020304" pitchFamily="18" charset="0"/>
              </a:rPr>
              <a:t>?</a:t>
            </a:r>
          </a:p>
        </p:txBody>
      </p:sp>
      <p:sp>
        <p:nvSpPr>
          <p:cNvPr id="36" name="TextBox 35"/>
          <p:cNvSpPr txBox="1"/>
          <p:nvPr/>
        </p:nvSpPr>
        <p:spPr>
          <a:xfrm>
            <a:off x="1099437" y="4400550"/>
            <a:ext cx="7536872" cy="461628"/>
          </a:xfrm>
          <a:prstGeom prst="rect">
            <a:avLst/>
          </a:prstGeom>
          <a:solidFill>
            <a:srgbClr val="FFD347"/>
          </a:solidFill>
        </p:spPr>
        <p:txBody>
          <a:bodyPr wrap="square" lIns="91403" tIns="45702" rIns="91403" bIns="45702" rtlCol="0">
            <a:spAutoFit/>
          </a:bodyPr>
          <a:lstStyle/>
          <a:p>
            <a:pPr algn="ctr"/>
            <a:r>
              <a:rPr lang="en-US" sz="2400" dirty="0" err="1">
                <a:latin typeface="Times New Roman" panose="02020603050405020304" pitchFamily="18" charset="0"/>
                <a:ea typeface="Arial-Rounded" pitchFamily="34" charset="0"/>
                <a:cs typeface="Times New Roman" panose="02020603050405020304" pitchFamily="18" charset="0"/>
              </a:rPr>
              <a:t>Khoảng</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cách</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giữa</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các</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chữ</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như</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thế</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nào</a:t>
            </a:r>
            <a:r>
              <a:rPr lang="en-US" sz="2400" dirty="0">
                <a:latin typeface="Times New Roman" panose="02020603050405020304" pitchFamily="18" charset="0"/>
                <a:ea typeface="Arial-Rounded" pitchFamily="34" charset="0"/>
                <a:cs typeface="Times New Roman" panose="02020603050405020304" pitchFamily="18" charset="0"/>
              </a:rPr>
              <a:t>?</a:t>
            </a:r>
          </a:p>
        </p:txBody>
      </p:sp>
      <p:sp>
        <p:nvSpPr>
          <p:cNvPr id="27" name="TextBox 26"/>
          <p:cNvSpPr txBox="1"/>
          <p:nvPr/>
        </p:nvSpPr>
        <p:spPr>
          <a:xfrm>
            <a:off x="978504" y="3582159"/>
            <a:ext cx="8153400" cy="478608"/>
          </a:xfrm>
          <a:prstGeom prst="rect">
            <a:avLst/>
          </a:prstGeom>
          <a:solidFill>
            <a:srgbClr val="FFD347"/>
          </a:solidFill>
        </p:spPr>
        <p:txBody>
          <a:bodyPr wrap="square" lIns="91403" tIns="45702" rIns="91403" bIns="45702" rtlCol="0">
            <a:spAutoFit/>
          </a:bodyPr>
          <a:lstStyle/>
          <a:p>
            <a:pPr algn="ctr"/>
            <a:r>
              <a:rPr lang="en-US" sz="2400" dirty="0">
                <a:latin typeface="Times New Roman" panose="02020603050405020304" pitchFamily="18" charset="0"/>
                <a:ea typeface="Arial-Rounded" pitchFamily="34" charset="0"/>
                <a:cs typeface="Times New Roman" panose="02020603050405020304" pitchFamily="18" charset="0"/>
              </a:rPr>
              <a:t>Ngoài ra, những chữ nào trong bài cần viết hoa? Vì sao?</a:t>
            </a:r>
          </a:p>
        </p:txBody>
      </p:sp>
      <p:sp>
        <p:nvSpPr>
          <p:cNvPr id="2" name="TextBox 1"/>
          <p:cNvSpPr txBox="1"/>
          <p:nvPr/>
        </p:nvSpPr>
        <p:spPr>
          <a:xfrm>
            <a:off x="5088255" y="712153"/>
            <a:ext cx="2590800" cy="646331"/>
          </a:xfrm>
          <a:prstGeom prst="rect">
            <a:avLst/>
          </a:prstGeom>
          <a:noFill/>
        </p:spPr>
        <p:txBody>
          <a:bodyPr wrap="square" rtlCol="0">
            <a:spAutoFit/>
          </a:bodyPr>
          <a:lstStyle/>
          <a:p>
            <a:r>
              <a:rPr lang="en-US" sz="3600" dirty="0" err="1">
                <a:solidFill>
                  <a:srgbClr val="FF0000"/>
                </a:solidFill>
                <a:latin typeface="Times New Roman" panose="02020603050405020304" pitchFamily="18" charset="0"/>
                <a:cs typeface="Times New Roman" panose="02020603050405020304" pitchFamily="18" charset="0"/>
              </a:rPr>
              <a:t>liên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hoan</a:t>
            </a:r>
            <a:endParaRPr lang="vi-VN"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45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4"/>
                                        </p:tgtEl>
                                        <p:attrNameLst>
                                          <p:attrName>style.visibility</p:attrName>
                                        </p:attrNameLst>
                                      </p:cBhvr>
                                      <p:to>
                                        <p:strVal val="visible"/>
                                      </p:to>
                                    </p:set>
                                    <p:anim calcmode="lin" valueType="num">
                                      <p:cBhvr additive="base">
                                        <p:cTn id="24" dur="500" fill="hold"/>
                                        <p:tgtEl>
                                          <p:spTgt spid="34"/>
                                        </p:tgtEl>
                                        <p:attrNameLst>
                                          <p:attrName>ppt_x</p:attrName>
                                        </p:attrNameLst>
                                      </p:cBhvr>
                                      <p:tavLst>
                                        <p:tav tm="0">
                                          <p:val>
                                            <p:strVal val="#ppt_x"/>
                                          </p:val>
                                        </p:tav>
                                        <p:tav tm="100000">
                                          <p:val>
                                            <p:strVal val="#ppt_x"/>
                                          </p:val>
                                        </p:tav>
                                      </p:tavLst>
                                    </p:anim>
                                    <p:anim calcmode="lin" valueType="num">
                                      <p:cBhvr additive="base">
                                        <p:cTn id="25"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5"/>
                                        </p:tgtEl>
                                        <p:attrNameLst>
                                          <p:attrName>style.visibility</p:attrName>
                                        </p:attrNameLst>
                                      </p:cBhvr>
                                      <p:to>
                                        <p:strVal val="visible"/>
                                      </p:to>
                                    </p:set>
                                    <p:anim calcmode="lin" valueType="num">
                                      <p:cBhvr additive="base">
                                        <p:cTn id="30" dur="500" fill="hold"/>
                                        <p:tgtEl>
                                          <p:spTgt spid="35"/>
                                        </p:tgtEl>
                                        <p:attrNameLst>
                                          <p:attrName>ppt_x</p:attrName>
                                        </p:attrNameLst>
                                      </p:cBhvr>
                                      <p:tavLst>
                                        <p:tav tm="0">
                                          <p:val>
                                            <p:strVal val="#ppt_x"/>
                                          </p:val>
                                        </p:tav>
                                        <p:tav tm="100000">
                                          <p:val>
                                            <p:strVal val="#ppt_x"/>
                                          </p:val>
                                        </p:tav>
                                      </p:tavLst>
                                    </p:anim>
                                    <p:anim calcmode="lin" valueType="num">
                                      <p:cBhvr additive="base">
                                        <p:cTn id="31"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anim calcmode="lin" valueType="num">
                                      <p:cBhvr additive="base">
                                        <p:cTn id="36" dur="500" fill="hold"/>
                                        <p:tgtEl>
                                          <p:spTgt spid="27"/>
                                        </p:tgtEl>
                                        <p:attrNameLst>
                                          <p:attrName>ppt_x</p:attrName>
                                        </p:attrNameLst>
                                      </p:cBhvr>
                                      <p:tavLst>
                                        <p:tav tm="0">
                                          <p:val>
                                            <p:strVal val="#ppt_x"/>
                                          </p:val>
                                        </p:tav>
                                        <p:tav tm="100000">
                                          <p:val>
                                            <p:strVal val="#ppt_x"/>
                                          </p:val>
                                        </p:tav>
                                      </p:tavLst>
                                    </p:anim>
                                    <p:anim calcmode="lin" valueType="num">
                                      <p:cBhvr additive="base">
                                        <p:cTn id="37"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6"/>
                                        </p:tgtEl>
                                        <p:attrNameLst>
                                          <p:attrName>style.visibility</p:attrName>
                                        </p:attrNameLst>
                                      </p:cBhvr>
                                      <p:to>
                                        <p:strVal val="visible"/>
                                      </p:to>
                                    </p:set>
                                    <p:anim calcmode="lin" valueType="num">
                                      <p:cBhvr additive="base">
                                        <p:cTn id="42" dur="500" fill="hold"/>
                                        <p:tgtEl>
                                          <p:spTgt spid="36"/>
                                        </p:tgtEl>
                                        <p:attrNameLst>
                                          <p:attrName>ppt_x</p:attrName>
                                        </p:attrNameLst>
                                      </p:cBhvr>
                                      <p:tavLst>
                                        <p:tav tm="0">
                                          <p:val>
                                            <p:strVal val="#ppt_x"/>
                                          </p:val>
                                        </p:tav>
                                        <p:tav tm="100000">
                                          <p:val>
                                            <p:strVal val="#ppt_x"/>
                                          </p:val>
                                        </p:tav>
                                      </p:tavLst>
                                    </p:anim>
                                    <p:anim calcmode="lin" valueType="num">
                                      <p:cBhvr additive="base">
                                        <p:cTn id="4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4" grpId="0" animBg="1"/>
      <p:bldP spid="35" grpId="0" animBg="1"/>
      <p:bldP spid="36" grpId="0" animBg="1"/>
      <p:bldP spid="2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1583</TotalTime>
  <Words>371</Words>
  <Application>Microsoft Office PowerPoint</Application>
  <PresentationFormat>On-screen Show (16:9)</PresentationFormat>
  <Paragraphs>29</Paragraphs>
  <Slides>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Rounded MT Bold</vt:lpstr>
      <vt:lpstr>Arial-Rounded</vt:lpstr>
      <vt:lpstr>Calibri</vt:lpstr>
      <vt:lpstr>HP001 4H</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197</cp:revision>
  <dcterms:created xsi:type="dcterms:W3CDTF">2020-12-08T15:48:47Z</dcterms:created>
  <dcterms:modified xsi:type="dcterms:W3CDTF">2026-02-03T14:03:07Z</dcterms:modified>
</cp:coreProperties>
</file>