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85" r:id="rId2"/>
    <p:sldId id="286" r:id="rId3"/>
    <p:sldId id="271" r:id="rId4"/>
  </p:sldIdLst>
  <p:sldSz cx="9144000" cy="5143500" type="screen16x9"/>
  <p:notesSz cx="6858000" cy="9144000"/>
  <p:defaultTextStyle>
    <a:defPPr>
      <a:defRPr lang="en-US"/>
    </a:defPPr>
    <a:lvl1pPr marL="0" algn="l" defTabSz="913910" rtl="0" eaLnBrk="1" latinLnBrk="0" hangingPunct="1">
      <a:defRPr sz="1800" kern="1200">
        <a:solidFill>
          <a:schemeClr val="tx1"/>
        </a:solidFill>
        <a:latin typeface="+mn-lt"/>
        <a:ea typeface="+mn-ea"/>
        <a:cs typeface="+mn-cs"/>
      </a:defRPr>
    </a:lvl1pPr>
    <a:lvl2pPr marL="456955" algn="l" defTabSz="913910" rtl="0" eaLnBrk="1" latinLnBrk="0" hangingPunct="1">
      <a:defRPr sz="1800" kern="1200">
        <a:solidFill>
          <a:schemeClr val="tx1"/>
        </a:solidFill>
        <a:latin typeface="+mn-lt"/>
        <a:ea typeface="+mn-ea"/>
        <a:cs typeface="+mn-cs"/>
      </a:defRPr>
    </a:lvl2pPr>
    <a:lvl3pPr marL="913910" algn="l" defTabSz="913910" rtl="0" eaLnBrk="1" latinLnBrk="0" hangingPunct="1">
      <a:defRPr sz="1800" kern="1200">
        <a:solidFill>
          <a:schemeClr val="tx1"/>
        </a:solidFill>
        <a:latin typeface="+mn-lt"/>
        <a:ea typeface="+mn-ea"/>
        <a:cs typeface="+mn-cs"/>
      </a:defRPr>
    </a:lvl3pPr>
    <a:lvl4pPr marL="1370865" algn="l" defTabSz="913910" rtl="0" eaLnBrk="1" latinLnBrk="0" hangingPunct="1">
      <a:defRPr sz="1800" kern="1200">
        <a:solidFill>
          <a:schemeClr val="tx1"/>
        </a:solidFill>
        <a:latin typeface="+mn-lt"/>
        <a:ea typeface="+mn-ea"/>
        <a:cs typeface="+mn-cs"/>
      </a:defRPr>
    </a:lvl4pPr>
    <a:lvl5pPr marL="1827821" algn="l" defTabSz="913910" rtl="0" eaLnBrk="1" latinLnBrk="0" hangingPunct="1">
      <a:defRPr sz="1800" kern="1200">
        <a:solidFill>
          <a:schemeClr val="tx1"/>
        </a:solidFill>
        <a:latin typeface="+mn-lt"/>
        <a:ea typeface="+mn-ea"/>
        <a:cs typeface="+mn-cs"/>
      </a:defRPr>
    </a:lvl5pPr>
    <a:lvl6pPr marL="2284776" algn="l" defTabSz="913910" rtl="0" eaLnBrk="1" latinLnBrk="0" hangingPunct="1">
      <a:defRPr sz="1800" kern="1200">
        <a:solidFill>
          <a:schemeClr val="tx1"/>
        </a:solidFill>
        <a:latin typeface="+mn-lt"/>
        <a:ea typeface="+mn-ea"/>
        <a:cs typeface="+mn-cs"/>
      </a:defRPr>
    </a:lvl6pPr>
    <a:lvl7pPr marL="2741731" algn="l" defTabSz="913910" rtl="0" eaLnBrk="1" latinLnBrk="0" hangingPunct="1">
      <a:defRPr sz="1800" kern="1200">
        <a:solidFill>
          <a:schemeClr val="tx1"/>
        </a:solidFill>
        <a:latin typeface="+mn-lt"/>
        <a:ea typeface="+mn-ea"/>
        <a:cs typeface="+mn-cs"/>
      </a:defRPr>
    </a:lvl7pPr>
    <a:lvl8pPr marL="3198686" algn="l" defTabSz="913910" rtl="0" eaLnBrk="1" latinLnBrk="0" hangingPunct="1">
      <a:defRPr sz="1800" kern="1200">
        <a:solidFill>
          <a:schemeClr val="tx1"/>
        </a:solidFill>
        <a:latin typeface="+mn-lt"/>
        <a:ea typeface="+mn-ea"/>
        <a:cs typeface="+mn-cs"/>
      </a:defRPr>
    </a:lvl8pPr>
    <a:lvl9pPr marL="3655641" algn="l" defTabSz="91391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63D"/>
    <a:srgbClr val="F68426"/>
    <a:srgbClr val="FFC611"/>
    <a:srgbClr val="FFD347"/>
    <a:srgbClr val="FFD243"/>
    <a:srgbClr val="EBF6F9"/>
    <a:srgbClr val="BEE395"/>
    <a:srgbClr val="A9DA74"/>
    <a:srgbClr val="009E47"/>
    <a:srgbClr val="9CD4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802" y="6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pPr/>
              <a:t>2/3/2026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pPr/>
              <a:t>‹#›</a:t>
            </a:fld>
            <a:endParaRPr lang="en-US"/>
          </a:p>
        </p:txBody>
      </p:sp>
    </p:spTree>
    <p:extLst>
      <p:ext uri="{BB962C8B-B14F-4D97-AF65-F5344CB8AC3E}">
        <p14:creationId xmlns:p14="http://schemas.microsoft.com/office/powerpoint/2010/main" val="2254272202"/>
      </p:ext>
    </p:extLst>
  </p:cSld>
  <p:clrMap bg1="lt1" tx1="dk1" bg2="lt2" tx2="dk2" accent1="accent1" accent2="accent2" accent3="accent3" accent4="accent4" accent5="accent5" accent6="accent6" hlink="hlink" folHlink="folHlink"/>
  <p:notesStyle>
    <a:lvl1pPr marL="0" algn="l" defTabSz="914034" rtl="0" eaLnBrk="1" latinLnBrk="0" hangingPunct="1">
      <a:defRPr sz="1200" kern="1200">
        <a:solidFill>
          <a:schemeClr val="tx1"/>
        </a:solidFill>
        <a:latin typeface="+mn-lt"/>
        <a:ea typeface="+mn-ea"/>
        <a:cs typeface="+mn-cs"/>
      </a:defRPr>
    </a:lvl1pPr>
    <a:lvl2pPr marL="457017" algn="l" defTabSz="914034" rtl="0" eaLnBrk="1" latinLnBrk="0" hangingPunct="1">
      <a:defRPr sz="1200" kern="1200">
        <a:solidFill>
          <a:schemeClr val="tx1"/>
        </a:solidFill>
        <a:latin typeface="+mn-lt"/>
        <a:ea typeface="+mn-ea"/>
        <a:cs typeface="+mn-cs"/>
      </a:defRPr>
    </a:lvl2pPr>
    <a:lvl3pPr marL="914034" algn="l" defTabSz="914034" rtl="0" eaLnBrk="1" latinLnBrk="0" hangingPunct="1">
      <a:defRPr sz="1200" kern="1200">
        <a:solidFill>
          <a:schemeClr val="tx1"/>
        </a:solidFill>
        <a:latin typeface="+mn-lt"/>
        <a:ea typeface="+mn-ea"/>
        <a:cs typeface="+mn-cs"/>
      </a:defRPr>
    </a:lvl3pPr>
    <a:lvl4pPr marL="1371051" algn="l" defTabSz="914034" rtl="0" eaLnBrk="1" latinLnBrk="0" hangingPunct="1">
      <a:defRPr sz="1200" kern="1200">
        <a:solidFill>
          <a:schemeClr val="tx1"/>
        </a:solidFill>
        <a:latin typeface="+mn-lt"/>
        <a:ea typeface="+mn-ea"/>
        <a:cs typeface="+mn-cs"/>
      </a:defRPr>
    </a:lvl4pPr>
    <a:lvl5pPr marL="1828068" algn="l" defTabSz="914034" rtl="0" eaLnBrk="1" latinLnBrk="0" hangingPunct="1">
      <a:defRPr sz="1200" kern="1200">
        <a:solidFill>
          <a:schemeClr val="tx1"/>
        </a:solidFill>
        <a:latin typeface="+mn-lt"/>
        <a:ea typeface="+mn-ea"/>
        <a:cs typeface="+mn-cs"/>
      </a:defRPr>
    </a:lvl5pPr>
    <a:lvl6pPr marL="2285086" algn="l" defTabSz="914034" rtl="0" eaLnBrk="1" latinLnBrk="0" hangingPunct="1">
      <a:defRPr sz="1200" kern="1200">
        <a:solidFill>
          <a:schemeClr val="tx1"/>
        </a:solidFill>
        <a:latin typeface="+mn-lt"/>
        <a:ea typeface="+mn-ea"/>
        <a:cs typeface="+mn-cs"/>
      </a:defRPr>
    </a:lvl6pPr>
    <a:lvl7pPr marL="2742103" algn="l" defTabSz="914034" rtl="0" eaLnBrk="1" latinLnBrk="0" hangingPunct="1">
      <a:defRPr sz="1200" kern="1200">
        <a:solidFill>
          <a:schemeClr val="tx1"/>
        </a:solidFill>
        <a:latin typeface="+mn-lt"/>
        <a:ea typeface="+mn-ea"/>
        <a:cs typeface="+mn-cs"/>
      </a:defRPr>
    </a:lvl7pPr>
    <a:lvl8pPr marL="3199120" algn="l" defTabSz="914034" rtl="0" eaLnBrk="1" latinLnBrk="0" hangingPunct="1">
      <a:defRPr sz="1200" kern="1200">
        <a:solidFill>
          <a:schemeClr val="tx1"/>
        </a:solidFill>
        <a:latin typeface="+mn-lt"/>
        <a:ea typeface="+mn-ea"/>
        <a:cs typeface="+mn-cs"/>
      </a:defRPr>
    </a:lvl8pPr>
    <a:lvl9pPr marL="3656137" algn="l" defTabSz="91403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GV hướng</a:t>
            </a:r>
            <a:r>
              <a:rPr lang="en-US" baseline="0"/>
              <a:t> dẫn hs đồ chữ hoa V. GV hỏi để khai thác cho HS hiểu kĩ thuật viết (chữ đầu câu viết hoa, cuối câu có dấu chấm, khoảng cách các chữ bằng 1 con chữ o…)</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pPr/>
              <a:t>1</a:t>
            </a:fld>
            <a:endParaRPr lang="en-US"/>
          </a:p>
        </p:txBody>
      </p:sp>
    </p:spTree>
    <p:extLst>
      <p:ext uri="{BB962C8B-B14F-4D97-AF65-F5344CB8AC3E}">
        <p14:creationId xmlns:p14="http://schemas.microsoft.com/office/powerpoint/2010/main" val="10308930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GV hướng</a:t>
            </a:r>
            <a:r>
              <a:rPr lang="en-US" baseline="0"/>
              <a:t> dẫn hs đồ chữ hoa V. GV hỏi để khai thác cho HS hiểu kĩ thuật viết (chữ đầu câu viết hoa, cuối câu có dấu chấm, khoảng cách các chữ bằng 1 con chữ o…)</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pPr/>
              <a:t>2</a:t>
            </a:fld>
            <a:endParaRPr lang="en-US"/>
          </a:p>
        </p:txBody>
      </p:sp>
    </p:spTree>
    <p:extLst>
      <p:ext uri="{BB962C8B-B14F-4D97-AF65-F5344CB8AC3E}">
        <p14:creationId xmlns:p14="http://schemas.microsoft.com/office/powerpoint/2010/main" val="7425331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1"/>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955" indent="0" algn="ctr">
              <a:buNone/>
              <a:defRPr>
                <a:solidFill>
                  <a:schemeClr val="tx1">
                    <a:tint val="75000"/>
                  </a:schemeClr>
                </a:solidFill>
              </a:defRPr>
            </a:lvl2pPr>
            <a:lvl3pPr marL="913910" indent="0" algn="ctr">
              <a:buNone/>
              <a:defRPr>
                <a:solidFill>
                  <a:schemeClr val="tx1">
                    <a:tint val="75000"/>
                  </a:schemeClr>
                </a:solidFill>
              </a:defRPr>
            </a:lvl3pPr>
            <a:lvl4pPr marL="1370865" indent="0" algn="ctr">
              <a:buNone/>
              <a:defRPr>
                <a:solidFill>
                  <a:schemeClr val="tx1">
                    <a:tint val="75000"/>
                  </a:schemeClr>
                </a:solidFill>
              </a:defRPr>
            </a:lvl4pPr>
            <a:lvl5pPr marL="1827821" indent="0" algn="ctr">
              <a:buNone/>
              <a:defRPr>
                <a:solidFill>
                  <a:schemeClr val="tx1">
                    <a:tint val="75000"/>
                  </a:schemeClr>
                </a:solidFill>
              </a:defRPr>
            </a:lvl5pPr>
            <a:lvl6pPr marL="2284776" indent="0" algn="ctr">
              <a:buNone/>
              <a:defRPr>
                <a:solidFill>
                  <a:schemeClr val="tx1">
                    <a:tint val="75000"/>
                  </a:schemeClr>
                </a:solidFill>
              </a:defRPr>
            </a:lvl6pPr>
            <a:lvl7pPr marL="2741731" indent="0" algn="ctr">
              <a:buNone/>
              <a:defRPr>
                <a:solidFill>
                  <a:schemeClr val="tx1">
                    <a:tint val="75000"/>
                  </a:schemeClr>
                </a:solidFill>
              </a:defRPr>
            </a:lvl7pPr>
            <a:lvl8pPr marL="3198686" indent="0" algn="ctr">
              <a:buNone/>
              <a:defRPr>
                <a:solidFill>
                  <a:schemeClr val="tx1">
                    <a:tint val="75000"/>
                  </a:schemeClr>
                </a:solidFill>
              </a:defRPr>
            </a:lvl8pPr>
            <a:lvl9pPr marL="3655641"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CEF851F-4C9B-4ED8-A706-7687066F5A2C}"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1126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150891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1106682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2820573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6955" indent="0">
              <a:buNone/>
              <a:defRPr sz="1800">
                <a:solidFill>
                  <a:schemeClr val="tx1">
                    <a:tint val="75000"/>
                  </a:schemeClr>
                </a:solidFill>
              </a:defRPr>
            </a:lvl2pPr>
            <a:lvl3pPr marL="913910" indent="0">
              <a:buNone/>
              <a:defRPr sz="1600">
                <a:solidFill>
                  <a:schemeClr val="tx1">
                    <a:tint val="75000"/>
                  </a:schemeClr>
                </a:solidFill>
              </a:defRPr>
            </a:lvl3pPr>
            <a:lvl4pPr marL="1370865" indent="0">
              <a:buNone/>
              <a:defRPr sz="1400">
                <a:solidFill>
                  <a:schemeClr val="tx1">
                    <a:tint val="75000"/>
                  </a:schemeClr>
                </a:solidFill>
              </a:defRPr>
            </a:lvl4pPr>
            <a:lvl5pPr marL="1827821" indent="0">
              <a:buNone/>
              <a:defRPr sz="1400">
                <a:solidFill>
                  <a:schemeClr val="tx1">
                    <a:tint val="75000"/>
                  </a:schemeClr>
                </a:solidFill>
              </a:defRPr>
            </a:lvl5pPr>
            <a:lvl6pPr marL="2284776" indent="0">
              <a:buNone/>
              <a:defRPr sz="1400">
                <a:solidFill>
                  <a:schemeClr val="tx1">
                    <a:tint val="75000"/>
                  </a:schemeClr>
                </a:solidFill>
              </a:defRPr>
            </a:lvl6pPr>
            <a:lvl7pPr marL="2741731" indent="0">
              <a:buNone/>
              <a:defRPr sz="1400">
                <a:solidFill>
                  <a:schemeClr val="tx1">
                    <a:tint val="75000"/>
                  </a:schemeClr>
                </a:solidFill>
              </a:defRPr>
            </a:lvl7pPr>
            <a:lvl8pPr marL="3198686" indent="0">
              <a:buNone/>
              <a:defRPr sz="1400">
                <a:solidFill>
                  <a:schemeClr val="tx1">
                    <a:tint val="75000"/>
                  </a:schemeClr>
                </a:solidFill>
              </a:defRPr>
            </a:lvl8pPr>
            <a:lvl9pPr marL="3655641"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pPr/>
              <a:t>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56017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CEF851F-4C9B-4ED8-A706-7687066F5A2C}"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38802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6955" indent="0">
              <a:buNone/>
              <a:defRPr sz="2000" b="1"/>
            </a:lvl2pPr>
            <a:lvl3pPr marL="913910" indent="0">
              <a:buNone/>
              <a:defRPr sz="1800" b="1"/>
            </a:lvl3pPr>
            <a:lvl4pPr marL="1370865" indent="0">
              <a:buNone/>
              <a:defRPr sz="1600" b="1"/>
            </a:lvl4pPr>
            <a:lvl5pPr marL="1827821" indent="0">
              <a:buNone/>
              <a:defRPr sz="1600" b="1"/>
            </a:lvl5pPr>
            <a:lvl6pPr marL="2284776" indent="0">
              <a:buNone/>
              <a:defRPr sz="1600" b="1"/>
            </a:lvl6pPr>
            <a:lvl7pPr marL="2741731" indent="0">
              <a:buNone/>
              <a:defRPr sz="1600" b="1"/>
            </a:lvl7pPr>
            <a:lvl8pPr marL="3198686" indent="0">
              <a:buNone/>
              <a:defRPr sz="1600" b="1"/>
            </a:lvl8pPr>
            <a:lvl9pPr marL="3655641"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151335"/>
            <a:ext cx="4041775" cy="479822"/>
          </a:xfrm>
        </p:spPr>
        <p:txBody>
          <a:bodyPr anchor="b"/>
          <a:lstStyle>
            <a:lvl1pPr marL="0" indent="0">
              <a:buNone/>
              <a:defRPr sz="2400" b="1"/>
            </a:lvl1pPr>
            <a:lvl2pPr marL="456955" indent="0">
              <a:buNone/>
              <a:defRPr sz="2000" b="1"/>
            </a:lvl2pPr>
            <a:lvl3pPr marL="913910" indent="0">
              <a:buNone/>
              <a:defRPr sz="1800" b="1"/>
            </a:lvl3pPr>
            <a:lvl4pPr marL="1370865" indent="0">
              <a:buNone/>
              <a:defRPr sz="1600" b="1"/>
            </a:lvl4pPr>
            <a:lvl5pPr marL="1827821" indent="0">
              <a:buNone/>
              <a:defRPr sz="1600" b="1"/>
            </a:lvl5pPr>
            <a:lvl6pPr marL="2284776" indent="0">
              <a:buNone/>
              <a:defRPr sz="1600" b="1"/>
            </a:lvl6pPr>
            <a:lvl7pPr marL="2741731" indent="0">
              <a:buNone/>
              <a:defRPr sz="1600" b="1"/>
            </a:lvl7pPr>
            <a:lvl8pPr marL="3198686" indent="0">
              <a:buNone/>
              <a:defRPr sz="1600" b="1"/>
            </a:lvl8pPr>
            <a:lvl9pPr marL="365564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CEF851F-4C9B-4ED8-A706-7687066F5A2C}" type="datetimeFigureOut">
              <a:rPr lang="en-US" smtClean="0"/>
              <a:pPr/>
              <a:t>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82069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CEF851F-4C9B-4ED8-A706-7687066F5A2C}" type="datetimeFigureOut">
              <a:rPr lang="en-US" smtClean="0"/>
              <a:pPr/>
              <a:t>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275719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pPr/>
              <a:t>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358874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076327"/>
            <a:ext cx="3008313" cy="3518297"/>
          </a:xfrm>
        </p:spPr>
        <p:txBody>
          <a:bodyPr/>
          <a:lstStyle>
            <a:lvl1pPr marL="0" indent="0">
              <a:buNone/>
              <a:defRPr sz="1400"/>
            </a:lvl1pPr>
            <a:lvl2pPr marL="456955" indent="0">
              <a:buNone/>
              <a:defRPr sz="1200"/>
            </a:lvl2pPr>
            <a:lvl3pPr marL="913910" indent="0">
              <a:buNone/>
              <a:defRPr sz="1000"/>
            </a:lvl3pPr>
            <a:lvl4pPr marL="1370865" indent="0">
              <a:buNone/>
              <a:defRPr sz="900"/>
            </a:lvl4pPr>
            <a:lvl5pPr marL="1827821" indent="0">
              <a:buNone/>
              <a:defRPr sz="900"/>
            </a:lvl5pPr>
            <a:lvl6pPr marL="2284776" indent="0">
              <a:buNone/>
              <a:defRPr sz="900"/>
            </a:lvl6pPr>
            <a:lvl7pPr marL="2741731" indent="0">
              <a:buNone/>
              <a:defRPr sz="900"/>
            </a:lvl7pPr>
            <a:lvl8pPr marL="3198686" indent="0">
              <a:buNone/>
              <a:defRPr sz="900"/>
            </a:lvl8pPr>
            <a:lvl9pPr marL="3655641"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232287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6955" indent="0">
              <a:buNone/>
              <a:defRPr sz="2800"/>
            </a:lvl2pPr>
            <a:lvl3pPr marL="913910" indent="0">
              <a:buNone/>
              <a:defRPr sz="2400"/>
            </a:lvl3pPr>
            <a:lvl4pPr marL="1370865" indent="0">
              <a:buNone/>
              <a:defRPr sz="2000"/>
            </a:lvl4pPr>
            <a:lvl5pPr marL="1827821" indent="0">
              <a:buNone/>
              <a:defRPr sz="2000"/>
            </a:lvl5pPr>
            <a:lvl6pPr marL="2284776" indent="0">
              <a:buNone/>
              <a:defRPr sz="2000"/>
            </a:lvl6pPr>
            <a:lvl7pPr marL="2741731" indent="0">
              <a:buNone/>
              <a:defRPr sz="2000"/>
            </a:lvl7pPr>
            <a:lvl8pPr marL="3198686" indent="0">
              <a:buNone/>
              <a:defRPr sz="2000"/>
            </a:lvl8pPr>
            <a:lvl9pPr marL="3655641" indent="0">
              <a:buNone/>
              <a:defRPr sz="2000"/>
            </a:lvl9pPr>
          </a:lstStyle>
          <a:p>
            <a:endParaRPr lang="en-US"/>
          </a:p>
        </p:txBody>
      </p:sp>
      <p:sp>
        <p:nvSpPr>
          <p:cNvPr id="4" name="Text Placeholder 3"/>
          <p:cNvSpPr>
            <a:spLocks noGrp="1"/>
          </p:cNvSpPr>
          <p:nvPr>
            <p:ph type="body" sz="half" idx="2"/>
          </p:nvPr>
        </p:nvSpPr>
        <p:spPr>
          <a:xfrm>
            <a:off x="1792288" y="4025504"/>
            <a:ext cx="5486400" cy="603647"/>
          </a:xfrm>
        </p:spPr>
        <p:txBody>
          <a:bodyPr/>
          <a:lstStyle>
            <a:lvl1pPr marL="0" indent="0">
              <a:buNone/>
              <a:defRPr sz="1400"/>
            </a:lvl1pPr>
            <a:lvl2pPr marL="456955" indent="0">
              <a:buNone/>
              <a:defRPr sz="1200"/>
            </a:lvl2pPr>
            <a:lvl3pPr marL="913910" indent="0">
              <a:buNone/>
              <a:defRPr sz="1000"/>
            </a:lvl3pPr>
            <a:lvl4pPr marL="1370865" indent="0">
              <a:buNone/>
              <a:defRPr sz="900"/>
            </a:lvl4pPr>
            <a:lvl5pPr marL="1827821" indent="0">
              <a:buNone/>
              <a:defRPr sz="900"/>
            </a:lvl5pPr>
            <a:lvl6pPr marL="2284776" indent="0">
              <a:buNone/>
              <a:defRPr sz="900"/>
            </a:lvl6pPr>
            <a:lvl7pPr marL="2741731" indent="0">
              <a:buNone/>
              <a:defRPr sz="900"/>
            </a:lvl7pPr>
            <a:lvl8pPr marL="3198686" indent="0">
              <a:buNone/>
              <a:defRPr sz="900"/>
            </a:lvl8pPr>
            <a:lvl9pPr marL="3655641"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pPr/>
              <a:t>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pPr/>
              <a:t>‹#›</a:t>
            </a:fld>
            <a:endParaRPr lang="en-US"/>
          </a:p>
        </p:txBody>
      </p:sp>
    </p:spTree>
    <p:extLst>
      <p:ext uri="{BB962C8B-B14F-4D97-AF65-F5344CB8AC3E}">
        <p14:creationId xmlns:p14="http://schemas.microsoft.com/office/powerpoint/2010/main" val="223242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391" tIns="45696" rIns="91391" bIns="45696"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391" tIns="45696" rIns="91391" bIns="45696"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391" tIns="45696" rIns="91391" bIns="45696" rtlCol="0" anchor="ctr"/>
          <a:lstStyle>
            <a:lvl1pPr algn="l">
              <a:defRPr sz="1200">
                <a:solidFill>
                  <a:schemeClr val="tx1">
                    <a:tint val="75000"/>
                  </a:schemeClr>
                </a:solidFill>
              </a:defRPr>
            </a:lvl1pPr>
          </a:lstStyle>
          <a:p>
            <a:fld id="{4CEF851F-4C9B-4ED8-A706-7687066F5A2C}" type="datetimeFigureOut">
              <a:rPr lang="en-US" smtClean="0"/>
              <a:pPr/>
              <a:t>2/3/2026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391" tIns="45696" rIns="91391" bIns="45696"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391" tIns="45696" rIns="91391" bIns="45696" rtlCol="0" anchor="ctr"/>
          <a:lstStyle>
            <a:lvl1pPr algn="r">
              <a:defRPr sz="1200">
                <a:solidFill>
                  <a:schemeClr val="tx1">
                    <a:tint val="75000"/>
                  </a:schemeClr>
                </a:solidFill>
              </a:defRPr>
            </a:lvl1pPr>
          </a:lstStyle>
          <a:p>
            <a:fld id="{46F2045C-80A1-433A-B3B9-3018D210B466}" type="slidenum">
              <a:rPr lang="en-US" smtClean="0"/>
              <a:pPr/>
              <a:t>‹#›</a:t>
            </a:fld>
            <a:endParaRPr lang="en-US"/>
          </a:p>
        </p:txBody>
      </p:sp>
    </p:spTree>
    <p:extLst>
      <p:ext uri="{BB962C8B-B14F-4D97-AF65-F5344CB8AC3E}">
        <p14:creationId xmlns:p14="http://schemas.microsoft.com/office/powerpoint/2010/main" val="121817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3910" rtl="0" eaLnBrk="1" latinLnBrk="0" hangingPunct="1">
        <a:spcBef>
          <a:spcPct val="0"/>
        </a:spcBef>
        <a:buNone/>
        <a:defRPr sz="4400" kern="1200">
          <a:solidFill>
            <a:schemeClr val="tx1"/>
          </a:solidFill>
          <a:latin typeface="+mj-lt"/>
          <a:ea typeface="+mj-ea"/>
          <a:cs typeface="+mj-cs"/>
        </a:defRPr>
      </a:lvl1pPr>
    </p:titleStyle>
    <p:bodyStyle>
      <a:lvl1pPr marL="342716" indent="-342716" algn="l" defTabSz="91391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552" indent="-285597" algn="l" defTabSz="91391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2388" indent="-228478" algn="l" defTabSz="91391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9343"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6298"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3253"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208"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7164"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4119" indent="-228478" algn="l" defTabSz="91391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910" rtl="0" eaLnBrk="1" latinLnBrk="0" hangingPunct="1">
        <a:defRPr sz="1800" kern="1200">
          <a:solidFill>
            <a:schemeClr val="tx1"/>
          </a:solidFill>
          <a:latin typeface="+mn-lt"/>
          <a:ea typeface="+mn-ea"/>
          <a:cs typeface="+mn-cs"/>
        </a:defRPr>
      </a:lvl1pPr>
      <a:lvl2pPr marL="456955" algn="l" defTabSz="913910" rtl="0" eaLnBrk="1" latinLnBrk="0" hangingPunct="1">
        <a:defRPr sz="1800" kern="1200">
          <a:solidFill>
            <a:schemeClr val="tx1"/>
          </a:solidFill>
          <a:latin typeface="+mn-lt"/>
          <a:ea typeface="+mn-ea"/>
          <a:cs typeface="+mn-cs"/>
        </a:defRPr>
      </a:lvl2pPr>
      <a:lvl3pPr marL="913910" algn="l" defTabSz="913910" rtl="0" eaLnBrk="1" latinLnBrk="0" hangingPunct="1">
        <a:defRPr sz="1800" kern="1200">
          <a:solidFill>
            <a:schemeClr val="tx1"/>
          </a:solidFill>
          <a:latin typeface="+mn-lt"/>
          <a:ea typeface="+mn-ea"/>
          <a:cs typeface="+mn-cs"/>
        </a:defRPr>
      </a:lvl3pPr>
      <a:lvl4pPr marL="1370865" algn="l" defTabSz="913910" rtl="0" eaLnBrk="1" latinLnBrk="0" hangingPunct="1">
        <a:defRPr sz="1800" kern="1200">
          <a:solidFill>
            <a:schemeClr val="tx1"/>
          </a:solidFill>
          <a:latin typeface="+mn-lt"/>
          <a:ea typeface="+mn-ea"/>
          <a:cs typeface="+mn-cs"/>
        </a:defRPr>
      </a:lvl4pPr>
      <a:lvl5pPr marL="1827821" algn="l" defTabSz="913910" rtl="0" eaLnBrk="1" latinLnBrk="0" hangingPunct="1">
        <a:defRPr sz="1800" kern="1200">
          <a:solidFill>
            <a:schemeClr val="tx1"/>
          </a:solidFill>
          <a:latin typeface="+mn-lt"/>
          <a:ea typeface="+mn-ea"/>
          <a:cs typeface="+mn-cs"/>
        </a:defRPr>
      </a:lvl5pPr>
      <a:lvl6pPr marL="2284776" algn="l" defTabSz="913910" rtl="0" eaLnBrk="1" latinLnBrk="0" hangingPunct="1">
        <a:defRPr sz="1800" kern="1200">
          <a:solidFill>
            <a:schemeClr val="tx1"/>
          </a:solidFill>
          <a:latin typeface="+mn-lt"/>
          <a:ea typeface="+mn-ea"/>
          <a:cs typeface="+mn-cs"/>
        </a:defRPr>
      </a:lvl6pPr>
      <a:lvl7pPr marL="2741731" algn="l" defTabSz="913910" rtl="0" eaLnBrk="1" latinLnBrk="0" hangingPunct="1">
        <a:defRPr sz="1800" kern="1200">
          <a:solidFill>
            <a:schemeClr val="tx1"/>
          </a:solidFill>
          <a:latin typeface="+mn-lt"/>
          <a:ea typeface="+mn-ea"/>
          <a:cs typeface="+mn-cs"/>
        </a:defRPr>
      </a:lvl7pPr>
      <a:lvl8pPr marL="3198686" algn="l" defTabSz="913910" rtl="0" eaLnBrk="1" latinLnBrk="0" hangingPunct="1">
        <a:defRPr sz="1800" kern="1200">
          <a:solidFill>
            <a:schemeClr val="tx1"/>
          </a:solidFill>
          <a:latin typeface="+mn-lt"/>
          <a:ea typeface="+mn-ea"/>
          <a:cs typeface="+mn-cs"/>
        </a:defRPr>
      </a:lvl8pPr>
      <a:lvl9pPr marL="3655641" algn="l" defTabSz="91391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189950" y="2859769"/>
            <a:ext cx="8983078" cy="2455181"/>
            <a:chOff x="155314" y="3503807"/>
            <a:chExt cx="8983078" cy="2147323"/>
          </a:xfrm>
        </p:grpSpPr>
        <p:pic>
          <p:nvPicPr>
            <p:cNvPr id="1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5314" y="3503807"/>
              <a:ext cx="8743950" cy="21473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Rectangle 18"/>
            <p:cNvSpPr/>
            <p:nvPr/>
          </p:nvSpPr>
          <p:spPr>
            <a:xfrm>
              <a:off x="155314" y="3982932"/>
              <a:ext cx="8983078" cy="1480512"/>
            </a:xfrm>
            <a:prstGeom prst="rect">
              <a:avLst/>
            </a:prstGeom>
          </p:spPr>
          <p:txBody>
            <a:bodyPr wrap="square">
              <a:spAutoFit/>
            </a:bodyPr>
            <a:lstStyle/>
            <a:p>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Buổi</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tối</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gia</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đình</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em</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thường</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quây</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quần</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bên</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 </a:t>
              </a:r>
              <a:r>
                <a:rPr lang="en-US" sz="3600" b="1" dirty="0" err="1">
                  <a:solidFill>
                    <a:srgbClr val="7030A0"/>
                  </a:solidFill>
                  <a:latin typeface="HP001 4H" panose="020B0603050302020204" pitchFamily="34" charset="-127"/>
                  <a:ea typeface="HP001 4H" panose="020B0603050302020204" pitchFamily="34" charset="-127"/>
                  <a:cs typeface="Arial-Rounded" pitchFamily="34" charset="0"/>
                </a:rPr>
                <a:t>nhau</a:t>
              </a:r>
              <a:r>
                <a:rPr lang="en-US" sz="3600" b="1" dirty="0">
                  <a:solidFill>
                    <a:srgbClr val="7030A0"/>
                  </a:solidFill>
                  <a:latin typeface="HP001 4H" panose="020B0603050302020204" pitchFamily="34" charset="-127"/>
                  <a:ea typeface="HP001 4H" panose="020B0603050302020204" pitchFamily="34" charset="-127"/>
                  <a:cs typeface="Arial-Rounded" pitchFamily="34" charset="0"/>
                </a:rPr>
                <a:t>.</a:t>
              </a:r>
            </a:p>
            <a:p>
              <a:pPr algn="ctr"/>
              <a:endParaRPr lang="en-US" sz="3200" b="1" dirty="0">
                <a:solidFill>
                  <a:srgbClr val="7030A0"/>
                </a:solidFill>
                <a:latin typeface="HP001 4H" panose="020B0603050302020204" pitchFamily="34" charset="-127"/>
                <a:ea typeface="HP001 4H" panose="020B0603050302020204" pitchFamily="34" charset="-127"/>
                <a:cs typeface="Arial-Rounded" pitchFamily="34" charset="0"/>
              </a:endParaRPr>
            </a:p>
          </p:txBody>
        </p:sp>
      </p:grpSp>
      <p:sp>
        <p:nvSpPr>
          <p:cNvPr id="3" name="Oval 2"/>
          <p:cNvSpPr/>
          <p:nvPr/>
        </p:nvSpPr>
        <p:spPr>
          <a:xfrm>
            <a:off x="25977" y="133350"/>
            <a:ext cx="609600" cy="609600"/>
          </a:xfrm>
          <a:prstGeom prst="ellipse">
            <a:avLst/>
          </a:prstGeom>
          <a:solidFill>
            <a:srgbClr val="F68426"/>
          </a:solidFill>
          <a:ln>
            <a:noFill/>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algn="ctr"/>
            <a:r>
              <a:rPr lang="en-US" sz="2800" b="1" dirty="0">
                <a:solidFill>
                  <a:schemeClr val="bg1"/>
                </a:solidFill>
                <a:latin typeface="Arial Rounded MT Bold" pitchFamily="34" charset="0"/>
                <a:cs typeface="Times New Roman" pitchFamily="18" charset="0"/>
              </a:rPr>
              <a:t>5</a:t>
            </a:r>
          </a:p>
        </p:txBody>
      </p:sp>
      <p:sp>
        <p:nvSpPr>
          <p:cNvPr id="4" name="TextBox 3"/>
          <p:cNvSpPr txBox="1"/>
          <p:nvPr/>
        </p:nvSpPr>
        <p:spPr>
          <a:xfrm>
            <a:off x="692728" y="209550"/>
            <a:ext cx="7822648" cy="523172"/>
          </a:xfrm>
          <a:prstGeom prst="rect">
            <a:avLst/>
          </a:prstGeom>
          <a:noFill/>
        </p:spPr>
        <p:txBody>
          <a:bodyPr wrap="square" lIns="91391" tIns="45696" rIns="91391" bIns="45696" rtlCol="0">
            <a:spAutoFit/>
          </a:bodyPr>
          <a:lstStyle/>
          <a:p>
            <a:pPr algn="just"/>
            <a:r>
              <a:rPr lang="en-US" sz="2800" b="1" dirty="0" err="1">
                <a:latin typeface="Times New Roman" panose="02020603050405020304" pitchFamily="18" charset="0"/>
                <a:ea typeface="Arial-Rounded" pitchFamily="34" charset="0"/>
                <a:cs typeface="Times New Roman" panose="02020603050405020304" pitchFamily="18" charset="0"/>
              </a:rPr>
              <a:t>Chọn</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từ</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ngữ</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để</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hoàn</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thiện</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câu</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và</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viết</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câu</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vào</a:t>
            </a:r>
            <a:r>
              <a:rPr lang="en-US" sz="2800" b="1" dirty="0">
                <a:latin typeface="Times New Roman" panose="02020603050405020304" pitchFamily="18" charset="0"/>
                <a:ea typeface="Arial-Rounded" pitchFamily="34" charset="0"/>
                <a:cs typeface="Times New Roman" panose="02020603050405020304" pitchFamily="18" charset="0"/>
              </a:rPr>
              <a:t> </a:t>
            </a:r>
            <a:r>
              <a:rPr lang="en-US" sz="2800" b="1" dirty="0" err="1">
                <a:latin typeface="Times New Roman" panose="02020603050405020304" pitchFamily="18" charset="0"/>
                <a:ea typeface="Arial-Rounded" pitchFamily="34" charset="0"/>
                <a:cs typeface="Times New Roman" panose="02020603050405020304" pitchFamily="18" charset="0"/>
              </a:rPr>
              <a:t>vở</a:t>
            </a:r>
            <a:endParaRPr lang="en-US" sz="2800" b="1" dirty="0">
              <a:latin typeface="Times New Roman" panose="02020603050405020304" pitchFamily="18" charset="0"/>
              <a:ea typeface="Arial-Rounded" pitchFamily="34" charset="0"/>
              <a:cs typeface="Times New Roman" panose="02020603050405020304" pitchFamily="18" charset="0"/>
            </a:endParaRPr>
          </a:p>
        </p:txBody>
      </p:sp>
      <p:sp>
        <p:nvSpPr>
          <p:cNvPr id="5" name="Rectangle 4"/>
          <p:cNvSpPr/>
          <p:nvPr/>
        </p:nvSpPr>
        <p:spPr>
          <a:xfrm>
            <a:off x="100706" y="1830224"/>
            <a:ext cx="9161565" cy="584739"/>
          </a:xfrm>
          <a:prstGeom prst="rect">
            <a:avLst/>
          </a:prstGeom>
        </p:spPr>
        <p:txBody>
          <a:bodyPr wrap="square" lIns="91403" tIns="45702" rIns="91403" bIns="45702">
            <a:spAutoFit/>
          </a:bodyPr>
          <a:lstStyle/>
          <a:p>
            <a:pPr algn="just"/>
            <a:r>
              <a:rPr lang="en-US" sz="3200" dirty="0">
                <a:latin typeface="Arial-Rounded" pitchFamily="34" charset="0"/>
                <a:ea typeface="Arial-Rounded" pitchFamily="34" charset="0"/>
                <a:cs typeface="Arial-Rounded" pitchFamily="34" charset="0"/>
              </a:rPr>
              <a:t> </a:t>
            </a:r>
            <a:r>
              <a:rPr lang="en-US" sz="3200" dirty="0" err="1">
                <a:latin typeface="Times New Roman" panose="02020603050405020304" pitchFamily="18" charset="0"/>
                <a:ea typeface="Arial-Rounded" pitchFamily="34" charset="0"/>
                <a:cs typeface="Times New Roman" panose="02020603050405020304" pitchFamily="18" charset="0"/>
              </a:rPr>
              <a:t>Buổi</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tối</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gia</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đình</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em</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thường</a:t>
            </a:r>
            <a:r>
              <a:rPr lang="en-US" sz="3200" dirty="0">
                <a:latin typeface="Times New Roman" panose="02020603050405020304" pitchFamily="18" charset="0"/>
                <a:ea typeface="Arial-Rounded" pitchFamily="34" charset="0"/>
                <a:cs typeface="Times New Roman" panose="02020603050405020304" pitchFamily="18" charset="0"/>
              </a:rPr>
              <a:t> (……………) </a:t>
            </a:r>
            <a:r>
              <a:rPr lang="en-US" sz="3200" dirty="0" err="1">
                <a:latin typeface="Times New Roman" panose="02020603050405020304" pitchFamily="18" charset="0"/>
                <a:ea typeface="Arial-Rounded" pitchFamily="34" charset="0"/>
                <a:cs typeface="Times New Roman" panose="02020603050405020304" pitchFamily="18" charset="0"/>
              </a:rPr>
              <a:t>bên</a:t>
            </a:r>
            <a:r>
              <a:rPr lang="en-US" sz="3200" dirty="0">
                <a:latin typeface="Times New Roman" panose="02020603050405020304" pitchFamily="18" charset="0"/>
                <a:ea typeface="Arial-Rounded" pitchFamily="34" charset="0"/>
                <a:cs typeface="Times New Roman" panose="02020603050405020304" pitchFamily="18" charset="0"/>
              </a:rPr>
              <a:t> </a:t>
            </a:r>
            <a:r>
              <a:rPr lang="en-US" sz="3200" dirty="0" err="1">
                <a:latin typeface="Times New Roman" panose="02020603050405020304" pitchFamily="18" charset="0"/>
                <a:ea typeface="Arial-Rounded" pitchFamily="34" charset="0"/>
                <a:cs typeface="Times New Roman" panose="02020603050405020304" pitchFamily="18" charset="0"/>
              </a:rPr>
              <a:t>nhau</a:t>
            </a:r>
            <a:r>
              <a:rPr lang="en-US" sz="3200" dirty="0">
                <a:latin typeface="Times New Roman" panose="02020603050405020304" pitchFamily="18" charset="0"/>
                <a:ea typeface="Arial-Rounded" pitchFamily="34" charset="0"/>
                <a:cs typeface="Times New Roman" panose="02020603050405020304" pitchFamily="18" charset="0"/>
              </a:rPr>
              <a:t>.</a:t>
            </a:r>
          </a:p>
        </p:txBody>
      </p:sp>
      <p:sp>
        <p:nvSpPr>
          <p:cNvPr id="2" name="TextBox 1">
            <a:extLst>
              <a:ext uri="{FF2B5EF4-FFF2-40B4-BE49-F238E27FC236}">
                <a16:creationId xmlns:a16="http://schemas.microsoft.com/office/drawing/2014/main" id="{F3E1CD0C-7341-493F-88DA-80E0B6773F7A}"/>
              </a:ext>
            </a:extLst>
          </p:cNvPr>
          <p:cNvSpPr txBox="1"/>
          <p:nvPr/>
        </p:nvSpPr>
        <p:spPr>
          <a:xfrm>
            <a:off x="692728" y="895350"/>
            <a:ext cx="7460672" cy="584775"/>
          </a:xfrm>
          <a:prstGeom prst="rect">
            <a:avLst/>
          </a:prstGeom>
          <a:noFill/>
        </p:spPr>
        <p:txBody>
          <a:bodyPr wrap="square" rtlCol="0">
            <a:spAutoFit/>
          </a:bodyPr>
          <a:lstStyle/>
          <a:p>
            <a:r>
              <a:rPr lang="en-US" sz="3200" dirty="0"/>
              <a:t>       </a:t>
            </a:r>
            <a:r>
              <a:rPr lang="en-US" sz="3200" dirty="0" err="1">
                <a:latin typeface="Times New Roman" panose="02020603050405020304" pitchFamily="18" charset="0"/>
                <a:cs typeface="Times New Roman" panose="02020603050405020304" pitchFamily="18" charset="0"/>
              </a:rPr>
              <a:t>Liên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hoan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gặp</a:t>
            </a:r>
            <a:endParaRPr lang="vi-VN" sz="3200" dirty="0">
              <a:latin typeface="Times New Roman" panose="02020603050405020304" pitchFamily="18" charset="0"/>
              <a:cs typeface="Times New Roman" panose="02020603050405020304" pitchFamily="18" charset="0"/>
            </a:endParaRPr>
          </a:p>
        </p:txBody>
      </p:sp>
      <p:sp>
        <p:nvSpPr>
          <p:cNvPr id="15" name="Rectangle 14">
            <a:extLst>
              <a:ext uri="{FF2B5EF4-FFF2-40B4-BE49-F238E27FC236}">
                <a16:creationId xmlns:a16="http://schemas.microsoft.com/office/drawing/2014/main" id="{FD9634F9-5549-45B2-B9C2-02633E988A71}"/>
              </a:ext>
            </a:extLst>
          </p:cNvPr>
          <p:cNvSpPr/>
          <p:nvPr/>
        </p:nvSpPr>
        <p:spPr>
          <a:xfrm>
            <a:off x="25977" y="4182252"/>
            <a:ext cx="1421823" cy="584775"/>
          </a:xfrm>
          <a:prstGeom prst="rect">
            <a:avLst/>
          </a:prstGeom>
        </p:spPr>
        <p:txBody>
          <a:bodyPr wrap="square">
            <a:spAutoFit/>
          </a:bodyPr>
          <a:lstStyle/>
          <a:p>
            <a:pPr algn="ctr"/>
            <a:endParaRPr lang="en-US" sz="3200" b="1" dirty="0">
              <a:solidFill>
                <a:srgbClr val="7030A0"/>
              </a:solidFill>
              <a:latin typeface="HP001 4H" panose="020B0603050302020204" pitchFamily="34" charset="-127"/>
              <a:ea typeface="HP001 4H" panose="020B0603050302020204" pitchFamily="34" charset="-127"/>
              <a:cs typeface="Arial-Rounded" pitchFamily="34" charset="0"/>
            </a:endParaRPr>
          </a:p>
        </p:txBody>
      </p:sp>
      <p:sp>
        <p:nvSpPr>
          <p:cNvPr id="6" name="TextBox 5"/>
          <p:cNvSpPr txBox="1"/>
          <p:nvPr/>
        </p:nvSpPr>
        <p:spPr>
          <a:xfrm>
            <a:off x="3886200" y="911369"/>
            <a:ext cx="2057400" cy="584775"/>
          </a:xfrm>
          <a:prstGeom prst="rect">
            <a:avLst/>
          </a:prstGeom>
          <a:noFill/>
        </p:spPr>
        <p:txBody>
          <a:bodyPr wrap="square" rtlCol="0">
            <a:spAutoFit/>
          </a:bodyPr>
          <a:lstStyle/>
          <a:p>
            <a:r>
              <a:rPr lang="en-US" sz="3200" dirty="0" err="1">
                <a:latin typeface="Times New Roman" panose="02020603050405020304" pitchFamily="18" charset="0"/>
                <a:cs typeface="Times New Roman" panose="02020603050405020304" pitchFamily="18" charset="0"/>
              </a:rPr>
              <a:t>quây</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quần</a:t>
            </a:r>
            <a:endParaRPr lang="vi-VN" sz="3200" dirty="0">
              <a:latin typeface="Times New Roman" panose="02020603050405020304" pitchFamily="18" charset="0"/>
              <a:cs typeface="Times New Roman" panose="02020603050405020304" pitchFamily="18" charset="0"/>
            </a:endParaRPr>
          </a:p>
        </p:txBody>
      </p:sp>
      <p:sp>
        <p:nvSpPr>
          <p:cNvPr id="11" name="TextBox 10"/>
          <p:cNvSpPr txBox="1"/>
          <p:nvPr/>
        </p:nvSpPr>
        <p:spPr>
          <a:xfrm>
            <a:off x="3881610" y="919789"/>
            <a:ext cx="2743204" cy="584775"/>
          </a:xfrm>
          <a:prstGeom prst="rect">
            <a:avLst/>
          </a:prstGeom>
          <a:noFill/>
        </p:spPr>
        <p:txBody>
          <a:bodyPr wrap="square" rtlCol="0">
            <a:spAutoFit/>
          </a:bodyPr>
          <a:lstStyle/>
          <a:p>
            <a:r>
              <a:rPr lang="en-US" sz="3200" dirty="0" err="1">
                <a:solidFill>
                  <a:srgbClr val="FF0000"/>
                </a:solidFill>
                <a:latin typeface="Times New Roman" panose="02020603050405020304" pitchFamily="18" charset="0"/>
                <a:cs typeface="Times New Roman" panose="02020603050405020304" pitchFamily="18" charset="0"/>
              </a:rPr>
              <a:t>quây</a:t>
            </a:r>
            <a:r>
              <a:rPr lang="en-US" sz="3200" dirty="0">
                <a:solidFill>
                  <a:srgbClr val="FF0000"/>
                </a:solidFill>
                <a:latin typeface="Times New Roman" panose="02020603050405020304" pitchFamily="18" charset="0"/>
                <a:cs typeface="Times New Roman" panose="02020603050405020304" pitchFamily="18" charset="0"/>
              </a:rPr>
              <a:t> </a:t>
            </a:r>
            <a:r>
              <a:rPr lang="en-US" sz="3200" dirty="0" err="1">
                <a:solidFill>
                  <a:srgbClr val="FF0000"/>
                </a:solidFill>
                <a:latin typeface="Times New Roman" panose="02020603050405020304" pitchFamily="18" charset="0"/>
                <a:cs typeface="Times New Roman" panose="02020603050405020304" pitchFamily="18" charset="0"/>
              </a:rPr>
              <a:t>quần</a:t>
            </a:r>
            <a:endParaRPr lang="vi-VN" sz="32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3007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par>
                                <p:cTn id="16" presetID="1" presetClass="entr" presetSubtype="0"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fade">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par>
                                <p:cTn id="33" presetID="10" presetClass="entr" presetSubtype="0" fill="hold" grpId="0" nodeType="withEffect" nodePh="1">
                                  <p:stCondLst>
                                    <p:cond delay="0"/>
                                  </p:stCondLst>
                                  <p:endCondLst>
                                    <p:cond evt="begin" delay="0">
                                      <p:tn val="33"/>
                                    </p:cond>
                                  </p:endCondLst>
                                  <p:childTnLst>
                                    <p:set>
                                      <p:cBhvr>
                                        <p:cTn id="34" dur="1" fill="hold">
                                          <p:stCondLst>
                                            <p:cond delay="0"/>
                                          </p:stCondLst>
                                        </p:cTn>
                                        <p:tgtEl>
                                          <p:spTgt spid="15"/>
                                        </p:tgtEl>
                                        <p:attrNameLst>
                                          <p:attrName>style.visibility</p:attrName>
                                        </p:attrNameLst>
                                      </p:cBhvr>
                                      <p:to>
                                        <p:strVal val="visible"/>
                                      </p:to>
                                    </p:set>
                                    <p:animEffect transition="in" filter="fade">
                                      <p:cBhvr>
                                        <p:cTn id="3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5" grpId="0"/>
      <p:bldP spid="2" grpId="0"/>
      <p:bldP spid="15" grpId="0"/>
      <p:bldP spid="6" grpId="0"/>
      <p:bldP spid="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25977" y="133350"/>
            <a:ext cx="609600" cy="609600"/>
          </a:xfrm>
          <a:prstGeom prst="ellipse">
            <a:avLst/>
          </a:prstGeom>
          <a:solidFill>
            <a:srgbClr val="F68426"/>
          </a:solidFill>
          <a:ln>
            <a:noFill/>
          </a:ln>
        </p:spPr>
        <p:style>
          <a:lnRef idx="2">
            <a:schemeClr val="accent1">
              <a:shade val="50000"/>
            </a:schemeClr>
          </a:lnRef>
          <a:fillRef idx="1">
            <a:schemeClr val="accent1"/>
          </a:fillRef>
          <a:effectRef idx="0">
            <a:schemeClr val="accent1"/>
          </a:effectRef>
          <a:fontRef idx="minor">
            <a:schemeClr val="lt1"/>
          </a:fontRef>
        </p:style>
        <p:txBody>
          <a:bodyPr lIns="91403" tIns="45702" rIns="91403" bIns="45702" rtlCol="0" anchor="ctr"/>
          <a:lstStyle/>
          <a:p>
            <a:pPr algn="ctr"/>
            <a:r>
              <a:rPr lang="en-US" sz="2800" b="1" dirty="0">
                <a:solidFill>
                  <a:schemeClr val="bg1"/>
                </a:solidFill>
                <a:latin typeface="Arial Rounded MT Bold" pitchFamily="34" charset="0"/>
                <a:cs typeface="Times New Roman" pitchFamily="18" charset="0"/>
              </a:rPr>
              <a:t>6</a:t>
            </a:r>
          </a:p>
        </p:txBody>
      </p:sp>
      <p:sp>
        <p:nvSpPr>
          <p:cNvPr id="4" name="TextBox 3"/>
          <p:cNvSpPr txBox="1"/>
          <p:nvPr/>
        </p:nvSpPr>
        <p:spPr>
          <a:xfrm>
            <a:off x="692728" y="209550"/>
            <a:ext cx="7822648" cy="830948"/>
          </a:xfrm>
          <a:prstGeom prst="rect">
            <a:avLst/>
          </a:prstGeom>
          <a:noFill/>
        </p:spPr>
        <p:txBody>
          <a:bodyPr wrap="square" lIns="91391" tIns="45696" rIns="91391" bIns="45696" rtlCol="0">
            <a:spAutoFit/>
          </a:bodyPr>
          <a:lstStyle/>
          <a:p>
            <a:pPr algn="just"/>
            <a:r>
              <a:rPr lang="en-US" sz="2400" b="1" dirty="0">
                <a:latin typeface="Times New Roman" panose="02020603050405020304" pitchFamily="18" charset="0"/>
                <a:ea typeface="Arial-Rounded" pitchFamily="34" charset="0"/>
                <a:cs typeface="Times New Roman" panose="02020603050405020304" pitchFamily="18" charset="0"/>
              </a:rPr>
              <a:t>Quan </a:t>
            </a:r>
            <a:r>
              <a:rPr lang="en-US" sz="2400" b="1" dirty="0" err="1">
                <a:latin typeface="Times New Roman" panose="02020603050405020304" pitchFamily="18" charset="0"/>
                <a:ea typeface="Arial-Rounded" pitchFamily="34" charset="0"/>
                <a:cs typeface="Times New Roman" panose="02020603050405020304" pitchFamily="18" charset="0"/>
              </a:rPr>
              <a:t>sát</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tranh</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và</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dùng</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từ</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ngữ</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trong</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khung</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để</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nói</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theo</a:t>
            </a:r>
            <a:r>
              <a:rPr lang="en-US" sz="2400" b="1" dirty="0">
                <a:latin typeface="Times New Roman" panose="02020603050405020304" pitchFamily="18" charset="0"/>
                <a:ea typeface="Arial-Rounded" pitchFamily="34" charset="0"/>
                <a:cs typeface="Times New Roman" panose="02020603050405020304" pitchFamily="18" charset="0"/>
              </a:rPr>
              <a:t> </a:t>
            </a:r>
            <a:r>
              <a:rPr lang="en-US" sz="2400" b="1" dirty="0" err="1">
                <a:latin typeface="Times New Roman" panose="02020603050405020304" pitchFamily="18" charset="0"/>
                <a:ea typeface="Arial-Rounded" pitchFamily="34" charset="0"/>
                <a:cs typeface="Times New Roman" panose="02020603050405020304" pitchFamily="18" charset="0"/>
              </a:rPr>
              <a:t>tranh</a:t>
            </a:r>
            <a:endParaRPr lang="en-US" sz="2400" b="1" dirty="0">
              <a:latin typeface="Times New Roman" panose="02020603050405020304" pitchFamily="18" charset="0"/>
              <a:ea typeface="Arial-Rounded" pitchFamily="34" charset="0"/>
              <a:cs typeface="Times New Roman" panose="02020603050405020304" pitchFamily="18" charset="0"/>
            </a:endParaRPr>
          </a:p>
        </p:txBody>
      </p:sp>
      <p:sp>
        <p:nvSpPr>
          <p:cNvPr id="2" name="TextBox 1">
            <a:extLst>
              <a:ext uri="{FF2B5EF4-FFF2-40B4-BE49-F238E27FC236}">
                <a16:creationId xmlns:a16="http://schemas.microsoft.com/office/drawing/2014/main" id="{F3E1CD0C-7341-493F-88DA-80E0B6773F7A}"/>
              </a:ext>
            </a:extLst>
          </p:cNvPr>
          <p:cNvSpPr txBox="1"/>
          <p:nvPr/>
        </p:nvSpPr>
        <p:spPr>
          <a:xfrm>
            <a:off x="692728" y="895350"/>
            <a:ext cx="7460672" cy="584775"/>
          </a:xfrm>
          <a:prstGeom prst="rect">
            <a:avLst/>
          </a:prstGeom>
          <a:noFill/>
        </p:spPr>
        <p:txBody>
          <a:bodyPr wrap="square" rtlCol="0">
            <a:spAutoFit/>
          </a:bodyPr>
          <a:lstStyle/>
          <a:p>
            <a:r>
              <a:rPr lang="en-US" sz="3200" dirty="0"/>
              <a:t>        </a:t>
            </a:r>
            <a:r>
              <a:rPr lang="en-US" sz="3200" dirty="0" err="1">
                <a:latin typeface="Times New Roman" panose="02020603050405020304" pitchFamily="18" charset="0"/>
                <a:cs typeface="Times New Roman" panose="02020603050405020304" pitchFamily="18" charset="0"/>
              </a:rPr>
              <a:t>đọc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tập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xe</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đạp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cùng</a:t>
            </a:r>
            <a:endParaRPr lang="vi-VN" sz="3200" dirty="0">
              <a:latin typeface="Times New Roman" panose="02020603050405020304" pitchFamily="18" charset="0"/>
              <a:cs typeface="Times New Roman" panose="02020603050405020304" pitchFamily="18" charset="0"/>
            </a:endParaRPr>
          </a:p>
        </p:txBody>
      </p:sp>
      <p:sp>
        <p:nvSpPr>
          <p:cNvPr id="8" name="TextBox 7">
            <a:extLst>
              <a:ext uri="{FF2B5EF4-FFF2-40B4-BE49-F238E27FC236}">
                <a16:creationId xmlns:a16="http://schemas.microsoft.com/office/drawing/2014/main" id="{F267A093-F87E-46D9-924C-3A69353F025B}"/>
              </a:ext>
            </a:extLst>
          </p:cNvPr>
          <p:cNvSpPr txBox="1"/>
          <p:nvPr/>
        </p:nvSpPr>
        <p:spPr>
          <a:xfrm>
            <a:off x="573554" y="4248150"/>
            <a:ext cx="3541246" cy="461665"/>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dạy</a:t>
            </a:r>
            <a:r>
              <a:rPr lang="en-US" sz="2400" dirty="0">
                <a:latin typeface="Times New Roman" panose="02020603050405020304" pitchFamily="18" charset="0"/>
                <a:cs typeface="Times New Roman" panose="02020603050405020304" pitchFamily="18" charset="0"/>
              </a:rPr>
              <a:t> Nam </a:t>
            </a:r>
            <a:r>
              <a:rPr lang="en-US" sz="2400" dirty="0" err="1">
                <a:latin typeface="Times New Roman" panose="02020603050405020304" pitchFamily="18" charset="0"/>
                <a:cs typeface="Times New Roman" panose="02020603050405020304" pitchFamily="18" charset="0"/>
              </a:rPr>
              <a:t>đọc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bài</a:t>
            </a:r>
            <a:r>
              <a:rPr lang="en-US" sz="2400" dirty="0">
                <a:latin typeface="Times New Roman" panose="02020603050405020304" pitchFamily="18" charset="0"/>
                <a:cs typeface="Times New Roman" panose="02020603050405020304" pitchFamily="18" charset="0"/>
              </a:rPr>
              <a:t>.</a:t>
            </a:r>
            <a:endParaRPr lang="vi-VN" sz="24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0A93AA08-583C-4F5A-95A2-6EE4F809DD7F}"/>
              </a:ext>
            </a:extLst>
          </p:cNvPr>
          <p:cNvSpPr txBox="1"/>
          <p:nvPr/>
        </p:nvSpPr>
        <p:spPr>
          <a:xfrm>
            <a:off x="3913742" y="4472285"/>
            <a:ext cx="5257800" cy="461665"/>
          </a:xfrm>
          <a:prstGeom prst="rect">
            <a:avLst/>
          </a:prstGeom>
          <a:noFill/>
        </p:spPr>
        <p:txBody>
          <a:bodyPr wrap="square" rtlCol="0">
            <a:spAutoFit/>
          </a:bodyPr>
          <a:lstStyle/>
          <a:p>
            <a:r>
              <a:rPr lang="en-US" sz="2400" dirty="0" err="1">
                <a:latin typeface="Times New Roman" panose="02020603050405020304" pitchFamily="18" charset="0"/>
                <a:cs typeface="Times New Roman" panose="02020603050405020304" pitchFamily="18" charset="0"/>
              </a:rPr>
              <a:t>Bố</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Nam ra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tập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xe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đạp</a:t>
            </a:r>
            <a:r>
              <a:rPr lang="en-US" sz="2400" dirty="0">
                <a:latin typeface="Times New Roman" panose="02020603050405020304" pitchFamily="18" charset="0"/>
                <a:cs typeface="Times New Roman" panose="02020603050405020304" pitchFamily="18" charset="0"/>
              </a:rPr>
              <a:t>.</a:t>
            </a:r>
            <a:endParaRPr lang="vi-VN" sz="2400" dirty="0">
              <a:latin typeface="Times New Roman" panose="02020603050405020304" pitchFamily="18" charset="0"/>
              <a:cs typeface="Times New Roman" panose="02020603050405020304" pitchFamily="18" charset="0"/>
            </a:endParaRP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384" y="1809750"/>
            <a:ext cx="8489399" cy="2419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617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fade">
                                      <p:cBhvr>
                                        <p:cTn id="15" dur="500"/>
                                        <p:tgtEl>
                                          <p:spTgt spid="2"/>
                                        </p:tgtEl>
                                      </p:cBhvr>
                                    </p:animEffect>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5122"/>
                                        </p:tgtEl>
                                        <p:attrNameLst>
                                          <p:attrName>style.visibility</p:attrName>
                                        </p:attrNameLst>
                                      </p:cBhvr>
                                      <p:to>
                                        <p:strVal val="visible"/>
                                      </p:to>
                                    </p:set>
                                    <p:anim calcmode="lin" valueType="num">
                                      <p:cBhvr additive="base">
                                        <p:cTn id="20" dur="500" fill="hold"/>
                                        <p:tgtEl>
                                          <p:spTgt spid="5122"/>
                                        </p:tgtEl>
                                        <p:attrNameLst>
                                          <p:attrName>ppt_x</p:attrName>
                                        </p:attrNameLst>
                                      </p:cBhvr>
                                      <p:tavLst>
                                        <p:tav tm="0">
                                          <p:val>
                                            <p:strVal val="#ppt_x"/>
                                          </p:val>
                                        </p:tav>
                                        <p:tav tm="100000">
                                          <p:val>
                                            <p:strVal val="#ppt_x"/>
                                          </p:val>
                                        </p:tav>
                                      </p:tavLst>
                                    </p:anim>
                                    <p:anim calcmode="lin" valueType="num">
                                      <p:cBhvr additive="base">
                                        <p:cTn id="21" dur="500" fill="hold"/>
                                        <p:tgtEl>
                                          <p:spTgt spid="5122"/>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fade">
                                      <p:cBhvr>
                                        <p:cTn id="26" dur="500"/>
                                        <p:tgtEl>
                                          <p:spTgt spid="8"/>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2" grpId="0"/>
      <p:bldP spid="8"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3000" b="-17000"/>
          </a:stretch>
        </a:blip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6215" y="355021"/>
            <a:ext cx="3511570" cy="1269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0" y="5010150"/>
            <a:ext cx="9144000" cy="13335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91" tIns="45696" rIns="91391" bIns="45696" spcCol="0" rtlCol="0" anchor="ctr"/>
          <a:lstStyle/>
          <a:p>
            <a:pPr algn="ctr"/>
            <a:endParaRPr lang="en-US"/>
          </a:p>
        </p:txBody>
      </p:sp>
      <p:sp>
        <p:nvSpPr>
          <p:cNvPr id="6" name="Rectangle 5"/>
          <p:cNvSpPr/>
          <p:nvPr/>
        </p:nvSpPr>
        <p:spPr>
          <a:xfrm>
            <a:off x="0" y="0"/>
            <a:ext cx="9144000" cy="133350"/>
          </a:xfrm>
          <a:prstGeom prst="rect">
            <a:avLst/>
          </a:prstGeom>
          <a:solidFill>
            <a:schemeClr val="accent6">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91" tIns="45696" rIns="91391" bIns="45696" spcCol="0" rtlCol="0" anchor="ctr"/>
          <a:lstStyle/>
          <a:p>
            <a:pPr algn="ctr"/>
            <a:endParaRPr lang="en-US"/>
          </a:p>
        </p:txBody>
      </p:sp>
    </p:spTree>
    <p:extLst>
      <p:ext uri="{BB962C8B-B14F-4D97-AF65-F5344CB8AC3E}">
        <p14:creationId xmlns:p14="http://schemas.microsoft.com/office/powerpoint/2010/main" val="22547007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1583</TotalTime>
  <Words>170</Words>
  <Application>Microsoft Office PowerPoint</Application>
  <PresentationFormat>On-screen Show (16:9)</PresentationFormat>
  <Paragraphs>16</Paragraphs>
  <Slides>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Arial Rounded MT Bold</vt:lpstr>
      <vt:lpstr>Arial-Rounded</vt:lpstr>
      <vt:lpstr>Calibri</vt:lpstr>
      <vt:lpstr>HP001 4H</vt:lpstr>
      <vt:lpstr>Times New Roman</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PC</cp:lastModifiedBy>
  <cp:revision>197</cp:revision>
  <dcterms:created xsi:type="dcterms:W3CDTF">2020-12-08T15:48:47Z</dcterms:created>
  <dcterms:modified xsi:type="dcterms:W3CDTF">2026-02-03T14:03:48Z</dcterms:modified>
</cp:coreProperties>
</file>