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87" r:id="rId2"/>
    <p:sldId id="289" r:id="rId3"/>
    <p:sldId id="271" r:id="rId4"/>
  </p:sldIdLst>
  <p:sldSz cx="9144000" cy="5143500" type="screen16x9"/>
  <p:notesSz cx="6858000" cy="9144000"/>
  <p:defaultTextStyle>
    <a:defPPr>
      <a:defRPr lang="en-US"/>
    </a:defPPr>
    <a:lvl1pPr marL="0" algn="l" defTabSz="913910" rtl="0" eaLnBrk="1" latinLnBrk="0" hangingPunct="1">
      <a:defRPr sz="1800" kern="1200">
        <a:solidFill>
          <a:schemeClr val="tx1"/>
        </a:solidFill>
        <a:latin typeface="+mn-lt"/>
        <a:ea typeface="+mn-ea"/>
        <a:cs typeface="+mn-cs"/>
      </a:defRPr>
    </a:lvl1pPr>
    <a:lvl2pPr marL="456955" algn="l" defTabSz="913910" rtl="0" eaLnBrk="1" latinLnBrk="0" hangingPunct="1">
      <a:defRPr sz="1800" kern="1200">
        <a:solidFill>
          <a:schemeClr val="tx1"/>
        </a:solidFill>
        <a:latin typeface="+mn-lt"/>
        <a:ea typeface="+mn-ea"/>
        <a:cs typeface="+mn-cs"/>
      </a:defRPr>
    </a:lvl2pPr>
    <a:lvl3pPr marL="913910" algn="l" defTabSz="913910" rtl="0" eaLnBrk="1" latinLnBrk="0" hangingPunct="1">
      <a:defRPr sz="1800" kern="1200">
        <a:solidFill>
          <a:schemeClr val="tx1"/>
        </a:solidFill>
        <a:latin typeface="+mn-lt"/>
        <a:ea typeface="+mn-ea"/>
        <a:cs typeface="+mn-cs"/>
      </a:defRPr>
    </a:lvl3pPr>
    <a:lvl4pPr marL="1370865" algn="l" defTabSz="913910" rtl="0" eaLnBrk="1" latinLnBrk="0" hangingPunct="1">
      <a:defRPr sz="1800" kern="1200">
        <a:solidFill>
          <a:schemeClr val="tx1"/>
        </a:solidFill>
        <a:latin typeface="+mn-lt"/>
        <a:ea typeface="+mn-ea"/>
        <a:cs typeface="+mn-cs"/>
      </a:defRPr>
    </a:lvl4pPr>
    <a:lvl5pPr marL="1827821" algn="l" defTabSz="913910" rtl="0" eaLnBrk="1" latinLnBrk="0" hangingPunct="1">
      <a:defRPr sz="1800" kern="1200">
        <a:solidFill>
          <a:schemeClr val="tx1"/>
        </a:solidFill>
        <a:latin typeface="+mn-lt"/>
        <a:ea typeface="+mn-ea"/>
        <a:cs typeface="+mn-cs"/>
      </a:defRPr>
    </a:lvl5pPr>
    <a:lvl6pPr marL="2284776" algn="l" defTabSz="913910" rtl="0" eaLnBrk="1" latinLnBrk="0" hangingPunct="1">
      <a:defRPr sz="1800" kern="1200">
        <a:solidFill>
          <a:schemeClr val="tx1"/>
        </a:solidFill>
        <a:latin typeface="+mn-lt"/>
        <a:ea typeface="+mn-ea"/>
        <a:cs typeface="+mn-cs"/>
      </a:defRPr>
    </a:lvl6pPr>
    <a:lvl7pPr marL="2741731" algn="l" defTabSz="913910" rtl="0" eaLnBrk="1" latinLnBrk="0" hangingPunct="1">
      <a:defRPr sz="1800" kern="1200">
        <a:solidFill>
          <a:schemeClr val="tx1"/>
        </a:solidFill>
        <a:latin typeface="+mn-lt"/>
        <a:ea typeface="+mn-ea"/>
        <a:cs typeface="+mn-cs"/>
      </a:defRPr>
    </a:lvl7pPr>
    <a:lvl8pPr marL="3198686" algn="l" defTabSz="913910" rtl="0" eaLnBrk="1" latinLnBrk="0" hangingPunct="1">
      <a:defRPr sz="1800" kern="1200">
        <a:solidFill>
          <a:schemeClr val="tx1"/>
        </a:solidFill>
        <a:latin typeface="+mn-lt"/>
        <a:ea typeface="+mn-ea"/>
        <a:cs typeface="+mn-cs"/>
      </a:defRPr>
    </a:lvl8pPr>
    <a:lvl9pPr marL="3655641" algn="l" defTabSz="91391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63D"/>
    <a:srgbClr val="F68426"/>
    <a:srgbClr val="FFC611"/>
    <a:srgbClr val="FFD347"/>
    <a:srgbClr val="FFD243"/>
    <a:srgbClr val="EBF6F9"/>
    <a:srgbClr val="BEE395"/>
    <a:srgbClr val="A9DA74"/>
    <a:srgbClr val="009E47"/>
    <a:srgbClr val="9CD4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802" y="6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pPr/>
              <a:t>2/3/2026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pPr/>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4034" rtl="0" eaLnBrk="1" latinLnBrk="0" hangingPunct="1">
      <a:defRPr sz="1200" kern="1200">
        <a:solidFill>
          <a:schemeClr val="tx1"/>
        </a:solidFill>
        <a:latin typeface="+mn-lt"/>
        <a:ea typeface="+mn-ea"/>
        <a:cs typeface="+mn-cs"/>
      </a:defRPr>
    </a:lvl1pPr>
    <a:lvl2pPr marL="457017" algn="l" defTabSz="914034" rtl="0" eaLnBrk="1" latinLnBrk="0" hangingPunct="1">
      <a:defRPr sz="1200" kern="1200">
        <a:solidFill>
          <a:schemeClr val="tx1"/>
        </a:solidFill>
        <a:latin typeface="+mn-lt"/>
        <a:ea typeface="+mn-ea"/>
        <a:cs typeface="+mn-cs"/>
      </a:defRPr>
    </a:lvl2pPr>
    <a:lvl3pPr marL="914034" algn="l" defTabSz="914034" rtl="0" eaLnBrk="1" latinLnBrk="0" hangingPunct="1">
      <a:defRPr sz="1200" kern="1200">
        <a:solidFill>
          <a:schemeClr val="tx1"/>
        </a:solidFill>
        <a:latin typeface="+mn-lt"/>
        <a:ea typeface="+mn-ea"/>
        <a:cs typeface="+mn-cs"/>
      </a:defRPr>
    </a:lvl3pPr>
    <a:lvl4pPr marL="1371051" algn="l" defTabSz="914034" rtl="0" eaLnBrk="1" latinLnBrk="0" hangingPunct="1">
      <a:defRPr sz="1200" kern="1200">
        <a:solidFill>
          <a:schemeClr val="tx1"/>
        </a:solidFill>
        <a:latin typeface="+mn-lt"/>
        <a:ea typeface="+mn-ea"/>
        <a:cs typeface="+mn-cs"/>
      </a:defRPr>
    </a:lvl4pPr>
    <a:lvl5pPr marL="1828068" algn="l" defTabSz="914034" rtl="0" eaLnBrk="1" latinLnBrk="0" hangingPunct="1">
      <a:defRPr sz="1200" kern="1200">
        <a:solidFill>
          <a:schemeClr val="tx1"/>
        </a:solidFill>
        <a:latin typeface="+mn-lt"/>
        <a:ea typeface="+mn-ea"/>
        <a:cs typeface="+mn-cs"/>
      </a:defRPr>
    </a:lvl5pPr>
    <a:lvl6pPr marL="2285086" algn="l" defTabSz="914034" rtl="0" eaLnBrk="1" latinLnBrk="0" hangingPunct="1">
      <a:defRPr sz="1200" kern="1200">
        <a:solidFill>
          <a:schemeClr val="tx1"/>
        </a:solidFill>
        <a:latin typeface="+mn-lt"/>
        <a:ea typeface="+mn-ea"/>
        <a:cs typeface="+mn-cs"/>
      </a:defRPr>
    </a:lvl6pPr>
    <a:lvl7pPr marL="2742103" algn="l" defTabSz="914034" rtl="0" eaLnBrk="1" latinLnBrk="0" hangingPunct="1">
      <a:defRPr sz="1200" kern="1200">
        <a:solidFill>
          <a:schemeClr val="tx1"/>
        </a:solidFill>
        <a:latin typeface="+mn-lt"/>
        <a:ea typeface="+mn-ea"/>
        <a:cs typeface="+mn-cs"/>
      </a:defRPr>
    </a:lvl7pPr>
    <a:lvl8pPr marL="3199120" algn="l" defTabSz="914034" rtl="0" eaLnBrk="1" latinLnBrk="0" hangingPunct="1">
      <a:defRPr sz="1200" kern="1200">
        <a:solidFill>
          <a:schemeClr val="tx1"/>
        </a:solidFill>
        <a:latin typeface="+mn-lt"/>
        <a:ea typeface="+mn-ea"/>
        <a:cs typeface="+mn-cs"/>
      </a:defRPr>
    </a:lvl8pPr>
    <a:lvl9pPr marL="3656137" algn="l" defTabSz="91403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GV hướng</a:t>
            </a:r>
            <a:r>
              <a:rPr lang="en-US" baseline="0"/>
              <a:t> dẫn hs đồ chữ hoa V. GV hỏi để khai thác cho HS hiểu kĩ thuật viết (chữ đầu câu viết hoa, cuối câu có dấu chấm, khoảng cách các chữ bằng 1 con chữ o…)</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pPr/>
              <a:t>1</a:t>
            </a:fld>
            <a:endParaRPr lang="en-US"/>
          </a:p>
        </p:txBody>
      </p:sp>
    </p:spTree>
    <p:extLst>
      <p:ext uri="{BB962C8B-B14F-4D97-AF65-F5344CB8AC3E}">
        <p14:creationId xmlns:p14="http://schemas.microsoft.com/office/powerpoint/2010/main" val="2963144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GV hướng</a:t>
            </a:r>
            <a:r>
              <a:rPr lang="en-US" baseline="0"/>
              <a:t> dẫn hs đồ chữ hoa V. GV hỏi để khai thác cho HS hiểu kĩ thuật viết (chữ đầu câu viết hoa, cuối câu có dấu chấm, khoảng cách các chữ bằng 1 con chữ o…)</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pPr/>
              <a:t>2</a:t>
            </a:fld>
            <a:endParaRPr lang="en-US"/>
          </a:p>
        </p:txBody>
      </p:sp>
    </p:spTree>
    <p:extLst>
      <p:ext uri="{BB962C8B-B14F-4D97-AF65-F5344CB8AC3E}">
        <p14:creationId xmlns:p14="http://schemas.microsoft.com/office/powerpoint/2010/main" val="1846664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955" indent="0" algn="ctr">
              <a:buNone/>
              <a:defRPr>
                <a:solidFill>
                  <a:schemeClr val="tx1">
                    <a:tint val="75000"/>
                  </a:schemeClr>
                </a:solidFill>
              </a:defRPr>
            </a:lvl2pPr>
            <a:lvl3pPr marL="913910" indent="0" algn="ctr">
              <a:buNone/>
              <a:defRPr>
                <a:solidFill>
                  <a:schemeClr val="tx1">
                    <a:tint val="75000"/>
                  </a:schemeClr>
                </a:solidFill>
              </a:defRPr>
            </a:lvl3pPr>
            <a:lvl4pPr marL="1370865" indent="0" algn="ctr">
              <a:buNone/>
              <a:defRPr>
                <a:solidFill>
                  <a:schemeClr val="tx1">
                    <a:tint val="75000"/>
                  </a:schemeClr>
                </a:solidFill>
              </a:defRPr>
            </a:lvl4pPr>
            <a:lvl5pPr marL="1827821" indent="0" algn="ctr">
              <a:buNone/>
              <a:defRPr>
                <a:solidFill>
                  <a:schemeClr val="tx1">
                    <a:tint val="75000"/>
                  </a:schemeClr>
                </a:solidFill>
              </a:defRPr>
            </a:lvl5pPr>
            <a:lvl6pPr marL="2284776" indent="0" algn="ctr">
              <a:buNone/>
              <a:defRPr>
                <a:solidFill>
                  <a:schemeClr val="tx1">
                    <a:tint val="75000"/>
                  </a:schemeClr>
                </a:solidFill>
              </a:defRPr>
            </a:lvl6pPr>
            <a:lvl7pPr marL="2741731" indent="0" algn="ctr">
              <a:buNone/>
              <a:defRPr>
                <a:solidFill>
                  <a:schemeClr val="tx1">
                    <a:tint val="75000"/>
                  </a:schemeClr>
                </a:solidFill>
              </a:defRPr>
            </a:lvl7pPr>
            <a:lvl8pPr marL="3198686" indent="0" algn="ctr">
              <a:buNone/>
              <a:defRPr>
                <a:solidFill>
                  <a:schemeClr val="tx1">
                    <a:tint val="75000"/>
                  </a:schemeClr>
                </a:solidFill>
              </a:defRPr>
            </a:lvl8pPr>
            <a:lvl9pPr marL="3655641"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820573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955" indent="0">
              <a:buNone/>
              <a:defRPr sz="1800">
                <a:solidFill>
                  <a:schemeClr val="tx1">
                    <a:tint val="75000"/>
                  </a:schemeClr>
                </a:solidFill>
              </a:defRPr>
            </a:lvl2pPr>
            <a:lvl3pPr marL="913910" indent="0">
              <a:buNone/>
              <a:defRPr sz="1600">
                <a:solidFill>
                  <a:schemeClr val="tx1">
                    <a:tint val="75000"/>
                  </a:schemeClr>
                </a:solidFill>
              </a:defRPr>
            </a:lvl3pPr>
            <a:lvl4pPr marL="1370865" indent="0">
              <a:buNone/>
              <a:defRPr sz="1400">
                <a:solidFill>
                  <a:schemeClr val="tx1">
                    <a:tint val="75000"/>
                  </a:schemeClr>
                </a:solidFill>
              </a:defRPr>
            </a:lvl4pPr>
            <a:lvl5pPr marL="1827821" indent="0">
              <a:buNone/>
              <a:defRPr sz="1400">
                <a:solidFill>
                  <a:schemeClr val="tx1">
                    <a:tint val="75000"/>
                  </a:schemeClr>
                </a:solidFill>
              </a:defRPr>
            </a:lvl5pPr>
            <a:lvl6pPr marL="2284776" indent="0">
              <a:buNone/>
              <a:defRPr sz="1400">
                <a:solidFill>
                  <a:schemeClr val="tx1">
                    <a:tint val="75000"/>
                  </a:schemeClr>
                </a:solidFill>
              </a:defRPr>
            </a:lvl6pPr>
            <a:lvl7pPr marL="2741731" indent="0">
              <a:buNone/>
              <a:defRPr sz="1400">
                <a:solidFill>
                  <a:schemeClr val="tx1">
                    <a:tint val="75000"/>
                  </a:schemeClr>
                </a:solidFill>
              </a:defRPr>
            </a:lvl7pPr>
            <a:lvl8pPr marL="3198686" indent="0">
              <a:buNone/>
              <a:defRPr sz="1400">
                <a:solidFill>
                  <a:schemeClr val="tx1">
                    <a:tint val="75000"/>
                  </a:schemeClr>
                </a:solidFill>
              </a:defRPr>
            </a:lvl8pPr>
            <a:lvl9pPr marL="3655641"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CEF851F-4C9B-4ED8-A706-7687066F5A2C}"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955" indent="0">
              <a:buNone/>
              <a:defRPr sz="2000" b="1"/>
            </a:lvl2pPr>
            <a:lvl3pPr marL="913910" indent="0">
              <a:buNone/>
              <a:defRPr sz="1800" b="1"/>
            </a:lvl3pPr>
            <a:lvl4pPr marL="1370865" indent="0">
              <a:buNone/>
              <a:defRPr sz="1600" b="1"/>
            </a:lvl4pPr>
            <a:lvl5pPr marL="1827821" indent="0">
              <a:buNone/>
              <a:defRPr sz="1600" b="1"/>
            </a:lvl5pPr>
            <a:lvl6pPr marL="2284776" indent="0">
              <a:buNone/>
              <a:defRPr sz="1600" b="1"/>
            </a:lvl6pPr>
            <a:lvl7pPr marL="2741731" indent="0">
              <a:buNone/>
              <a:defRPr sz="1600" b="1"/>
            </a:lvl7pPr>
            <a:lvl8pPr marL="3198686" indent="0">
              <a:buNone/>
              <a:defRPr sz="1600" b="1"/>
            </a:lvl8pPr>
            <a:lvl9pPr marL="3655641"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2400" b="1"/>
            </a:lvl1pPr>
            <a:lvl2pPr marL="456955" indent="0">
              <a:buNone/>
              <a:defRPr sz="2000" b="1"/>
            </a:lvl2pPr>
            <a:lvl3pPr marL="913910" indent="0">
              <a:buNone/>
              <a:defRPr sz="1800" b="1"/>
            </a:lvl3pPr>
            <a:lvl4pPr marL="1370865" indent="0">
              <a:buNone/>
              <a:defRPr sz="1600" b="1"/>
            </a:lvl4pPr>
            <a:lvl5pPr marL="1827821" indent="0">
              <a:buNone/>
              <a:defRPr sz="1600" b="1"/>
            </a:lvl5pPr>
            <a:lvl6pPr marL="2284776" indent="0">
              <a:buNone/>
              <a:defRPr sz="1600" b="1"/>
            </a:lvl6pPr>
            <a:lvl7pPr marL="2741731" indent="0">
              <a:buNone/>
              <a:defRPr sz="1600" b="1"/>
            </a:lvl7pPr>
            <a:lvl8pPr marL="3198686" indent="0">
              <a:buNone/>
              <a:defRPr sz="1600" b="1"/>
            </a:lvl8pPr>
            <a:lvl9pPr marL="365564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CEF851F-4C9B-4ED8-A706-7687066F5A2C}" type="datetimeFigureOut">
              <a:rPr lang="en-US" smtClean="0"/>
              <a:pPr/>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EF851F-4C9B-4ED8-A706-7687066F5A2C}" type="datetimeFigureOut">
              <a:rPr lang="en-US" smtClean="0"/>
              <a:pPr/>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pPr/>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076327"/>
            <a:ext cx="3008313" cy="3518297"/>
          </a:xfrm>
        </p:spPr>
        <p:txBody>
          <a:bodyPr/>
          <a:lstStyle>
            <a:lvl1pPr marL="0" indent="0">
              <a:buNone/>
              <a:defRPr sz="1400"/>
            </a:lvl1pPr>
            <a:lvl2pPr marL="456955" indent="0">
              <a:buNone/>
              <a:defRPr sz="1200"/>
            </a:lvl2pPr>
            <a:lvl3pPr marL="913910" indent="0">
              <a:buNone/>
              <a:defRPr sz="1000"/>
            </a:lvl3pPr>
            <a:lvl4pPr marL="1370865" indent="0">
              <a:buNone/>
              <a:defRPr sz="900"/>
            </a:lvl4pPr>
            <a:lvl5pPr marL="1827821" indent="0">
              <a:buNone/>
              <a:defRPr sz="900"/>
            </a:lvl5pPr>
            <a:lvl6pPr marL="2284776" indent="0">
              <a:buNone/>
              <a:defRPr sz="900"/>
            </a:lvl6pPr>
            <a:lvl7pPr marL="2741731" indent="0">
              <a:buNone/>
              <a:defRPr sz="900"/>
            </a:lvl7pPr>
            <a:lvl8pPr marL="3198686" indent="0">
              <a:buNone/>
              <a:defRPr sz="900"/>
            </a:lvl8pPr>
            <a:lvl9pPr marL="3655641"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955" indent="0">
              <a:buNone/>
              <a:defRPr sz="2800"/>
            </a:lvl2pPr>
            <a:lvl3pPr marL="913910" indent="0">
              <a:buNone/>
              <a:defRPr sz="2400"/>
            </a:lvl3pPr>
            <a:lvl4pPr marL="1370865" indent="0">
              <a:buNone/>
              <a:defRPr sz="2000"/>
            </a:lvl4pPr>
            <a:lvl5pPr marL="1827821" indent="0">
              <a:buNone/>
              <a:defRPr sz="2000"/>
            </a:lvl5pPr>
            <a:lvl6pPr marL="2284776" indent="0">
              <a:buNone/>
              <a:defRPr sz="2000"/>
            </a:lvl6pPr>
            <a:lvl7pPr marL="2741731" indent="0">
              <a:buNone/>
              <a:defRPr sz="2000"/>
            </a:lvl7pPr>
            <a:lvl8pPr marL="3198686" indent="0">
              <a:buNone/>
              <a:defRPr sz="2000"/>
            </a:lvl8pPr>
            <a:lvl9pPr marL="3655641" indent="0">
              <a:buNone/>
              <a:defRPr sz="2000"/>
            </a:lvl9pPr>
          </a:lstStyle>
          <a:p>
            <a:endParaRPr lang="en-US"/>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6955" indent="0">
              <a:buNone/>
              <a:defRPr sz="1200"/>
            </a:lvl2pPr>
            <a:lvl3pPr marL="913910" indent="0">
              <a:buNone/>
              <a:defRPr sz="1000"/>
            </a:lvl3pPr>
            <a:lvl4pPr marL="1370865" indent="0">
              <a:buNone/>
              <a:defRPr sz="900"/>
            </a:lvl4pPr>
            <a:lvl5pPr marL="1827821" indent="0">
              <a:buNone/>
              <a:defRPr sz="900"/>
            </a:lvl5pPr>
            <a:lvl6pPr marL="2284776" indent="0">
              <a:buNone/>
              <a:defRPr sz="900"/>
            </a:lvl6pPr>
            <a:lvl7pPr marL="2741731" indent="0">
              <a:buNone/>
              <a:defRPr sz="900"/>
            </a:lvl7pPr>
            <a:lvl8pPr marL="3198686" indent="0">
              <a:buNone/>
              <a:defRPr sz="900"/>
            </a:lvl8pPr>
            <a:lvl9pPr marL="3655641"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91" tIns="45696" rIns="91391" bIns="45696"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391" tIns="45696" rIns="91391" bIns="4569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391" tIns="45696" rIns="91391" bIns="45696" rtlCol="0" anchor="ctr"/>
          <a:lstStyle>
            <a:lvl1pPr algn="l">
              <a:defRPr sz="1200">
                <a:solidFill>
                  <a:schemeClr val="tx1">
                    <a:tint val="75000"/>
                  </a:schemeClr>
                </a:solidFill>
              </a:defRPr>
            </a:lvl1pPr>
          </a:lstStyle>
          <a:p>
            <a:fld id="{4CEF851F-4C9B-4ED8-A706-7687066F5A2C}" type="datetimeFigureOut">
              <a:rPr lang="en-US" smtClean="0"/>
              <a:pPr/>
              <a:t>2/3/2026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91" tIns="45696" rIns="91391" bIns="45696"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91" tIns="45696" rIns="91391" bIns="45696" rtlCol="0" anchor="ctr"/>
          <a:lstStyle>
            <a:lvl1pPr algn="r">
              <a:defRPr sz="1200">
                <a:solidFill>
                  <a:schemeClr val="tx1">
                    <a:tint val="75000"/>
                  </a:schemeClr>
                </a:solidFill>
              </a:defRPr>
            </a:lvl1pPr>
          </a:lstStyle>
          <a:p>
            <a:fld id="{46F2045C-80A1-433A-B3B9-3018D210B466}" type="slidenum">
              <a:rPr lang="en-US" smtClean="0"/>
              <a:pPr/>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910" rtl="0" eaLnBrk="1" latinLnBrk="0" hangingPunct="1">
        <a:spcBef>
          <a:spcPct val="0"/>
        </a:spcBef>
        <a:buNone/>
        <a:defRPr sz="4400" kern="1200">
          <a:solidFill>
            <a:schemeClr val="tx1"/>
          </a:solidFill>
          <a:latin typeface="+mj-lt"/>
          <a:ea typeface="+mj-ea"/>
          <a:cs typeface="+mj-cs"/>
        </a:defRPr>
      </a:lvl1pPr>
    </p:titleStyle>
    <p:bodyStyle>
      <a:lvl1pPr marL="342716" indent="-342716" algn="l" defTabSz="91391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552" indent="-285597" algn="l" defTabSz="91391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388" indent="-228478" algn="l" defTabSz="91391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343"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298"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253"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208"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164"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119"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910" rtl="0" eaLnBrk="1" latinLnBrk="0" hangingPunct="1">
        <a:defRPr sz="1800" kern="1200">
          <a:solidFill>
            <a:schemeClr val="tx1"/>
          </a:solidFill>
          <a:latin typeface="+mn-lt"/>
          <a:ea typeface="+mn-ea"/>
          <a:cs typeface="+mn-cs"/>
        </a:defRPr>
      </a:lvl1pPr>
      <a:lvl2pPr marL="456955" algn="l" defTabSz="913910" rtl="0" eaLnBrk="1" latinLnBrk="0" hangingPunct="1">
        <a:defRPr sz="1800" kern="1200">
          <a:solidFill>
            <a:schemeClr val="tx1"/>
          </a:solidFill>
          <a:latin typeface="+mn-lt"/>
          <a:ea typeface="+mn-ea"/>
          <a:cs typeface="+mn-cs"/>
        </a:defRPr>
      </a:lvl2pPr>
      <a:lvl3pPr marL="913910" algn="l" defTabSz="913910" rtl="0" eaLnBrk="1" latinLnBrk="0" hangingPunct="1">
        <a:defRPr sz="1800" kern="1200">
          <a:solidFill>
            <a:schemeClr val="tx1"/>
          </a:solidFill>
          <a:latin typeface="+mn-lt"/>
          <a:ea typeface="+mn-ea"/>
          <a:cs typeface="+mn-cs"/>
        </a:defRPr>
      </a:lvl3pPr>
      <a:lvl4pPr marL="1370865" algn="l" defTabSz="913910" rtl="0" eaLnBrk="1" latinLnBrk="0" hangingPunct="1">
        <a:defRPr sz="1800" kern="1200">
          <a:solidFill>
            <a:schemeClr val="tx1"/>
          </a:solidFill>
          <a:latin typeface="+mn-lt"/>
          <a:ea typeface="+mn-ea"/>
          <a:cs typeface="+mn-cs"/>
        </a:defRPr>
      </a:lvl4pPr>
      <a:lvl5pPr marL="1827821" algn="l" defTabSz="913910" rtl="0" eaLnBrk="1" latinLnBrk="0" hangingPunct="1">
        <a:defRPr sz="1800" kern="1200">
          <a:solidFill>
            <a:schemeClr val="tx1"/>
          </a:solidFill>
          <a:latin typeface="+mn-lt"/>
          <a:ea typeface="+mn-ea"/>
          <a:cs typeface="+mn-cs"/>
        </a:defRPr>
      </a:lvl5pPr>
      <a:lvl6pPr marL="2284776" algn="l" defTabSz="913910" rtl="0" eaLnBrk="1" latinLnBrk="0" hangingPunct="1">
        <a:defRPr sz="1800" kern="1200">
          <a:solidFill>
            <a:schemeClr val="tx1"/>
          </a:solidFill>
          <a:latin typeface="+mn-lt"/>
          <a:ea typeface="+mn-ea"/>
          <a:cs typeface="+mn-cs"/>
        </a:defRPr>
      </a:lvl6pPr>
      <a:lvl7pPr marL="2741731" algn="l" defTabSz="913910" rtl="0" eaLnBrk="1" latinLnBrk="0" hangingPunct="1">
        <a:defRPr sz="1800" kern="1200">
          <a:solidFill>
            <a:schemeClr val="tx1"/>
          </a:solidFill>
          <a:latin typeface="+mn-lt"/>
          <a:ea typeface="+mn-ea"/>
          <a:cs typeface="+mn-cs"/>
        </a:defRPr>
      </a:lvl7pPr>
      <a:lvl8pPr marL="3198686" algn="l" defTabSz="913910" rtl="0" eaLnBrk="1" latinLnBrk="0" hangingPunct="1">
        <a:defRPr sz="1800" kern="1200">
          <a:solidFill>
            <a:schemeClr val="tx1"/>
          </a:solidFill>
          <a:latin typeface="+mn-lt"/>
          <a:ea typeface="+mn-ea"/>
          <a:cs typeface="+mn-cs"/>
        </a:defRPr>
      </a:lvl8pPr>
      <a:lvl9pPr marL="3655641" algn="l" defTabSz="91391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189950" y="2266950"/>
            <a:ext cx="8983078" cy="2455181"/>
            <a:chOff x="155314" y="3503807"/>
            <a:chExt cx="8983078" cy="2147323"/>
          </a:xfrm>
        </p:grpSpPr>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314" y="3503807"/>
              <a:ext cx="8743950" cy="2147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18"/>
            <p:cNvSpPr/>
            <p:nvPr/>
          </p:nvSpPr>
          <p:spPr>
            <a:xfrm>
              <a:off x="394442" y="4036969"/>
              <a:ext cx="8743950" cy="511449"/>
            </a:xfrm>
            <a:prstGeom prst="rect">
              <a:avLst/>
            </a:prstGeom>
          </p:spPr>
          <p:txBody>
            <a:bodyPr wrap="square">
              <a:spAutoFit/>
            </a:bodyPr>
            <a:lstStyle/>
            <a:p>
              <a:pPr algn="ct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Ngày</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nghỉ</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lễ</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gia</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đình</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Chi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quây</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quần</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bên</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p>
          </p:txBody>
        </p:sp>
      </p:grpSp>
      <p:sp>
        <p:nvSpPr>
          <p:cNvPr id="3" name="Oval 2"/>
          <p:cNvSpPr/>
          <p:nvPr/>
        </p:nvSpPr>
        <p:spPr>
          <a:xfrm>
            <a:off x="25977" y="133350"/>
            <a:ext cx="609600" cy="609600"/>
          </a:xfrm>
          <a:prstGeom prst="ellipse">
            <a:avLst/>
          </a:prstGeom>
          <a:solidFill>
            <a:srgbClr val="F68426"/>
          </a:solidFill>
          <a:ln>
            <a:no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algn="ctr"/>
            <a:r>
              <a:rPr lang="en-US" sz="2800" b="1" dirty="0">
                <a:solidFill>
                  <a:schemeClr val="bg1"/>
                </a:solidFill>
                <a:latin typeface="Arial Rounded MT Bold" pitchFamily="34" charset="0"/>
                <a:cs typeface="Times New Roman" pitchFamily="18" charset="0"/>
              </a:rPr>
              <a:t>7</a:t>
            </a:r>
          </a:p>
        </p:txBody>
      </p:sp>
      <p:sp>
        <p:nvSpPr>
          <p:cNvPr id="4" name="TextBox 3"/>
          <p:cNvSpPr txBox="1"/>
          <p:nvPr/>
        </p:nvSpPr>
        <p:spPr>
          <a:xfrm>
            <a:off x="692728" y="209550"/>
            <a:ext cx="7822648" cy="461616"/>
          </a:xfrm>
          <a:prstGeom prst="rect">
            <a:avLst/>
          </a:prstGeom>
          <a:noFill/>
        </p:spPr>
        <p:txBody>
          <a:bodyPr wrap="square" lIns="91391" tIns="45696" rIns="91391" bIns="45696" rtlCol="0">
            <a:spAutoFit/>
          </a:bodyPr>
          <a:lstStyle/>
          <a:p>
            <a:pPr algn="just"/>
            <a:r>
              <a:rPr lang="en-US" sz="2400" b="1" dirty="0">
                <a:latin typeface="Times New Roman" panose="02020603050405020304" pitchFamily="18" charset="0"/>
                <a:ea typeface="Arial-Rounded" pitchFamily="34" charset="0"/>
                <a:cs typeface="Times New Roman" panose="02020603050405020304" pitchFamily="18" charset="0"/>
              </a:rPr>
              <a:t>Nghe </a:t>
            </a:r>
            <a:r>
              <a:rPr lang="en-US" sz="2400" b="1" dirty="0" err="1">
                <a:latin typeface="Times New Roman" panose="02020603050405020304" pitchFamily="18" charset="0"/>
                <a:ea typeface="Arial-Rounded" pitchFamily="34" charset="0"/>
                <a:cs typeface="Times New Roman" panose="02020603050405020304" pitchFamily="18" charset="0"/>
              </a:rPr>
              <a:t>viết</a:t>
            </a:r>
            <a:endParaRPr lang="en-US" sz="2400" b="1" dirty="0">
              <a:latin typeface="Times New Roman" panose="02020603050405020304" pitchFamily="18" charset="0"/>
              <a:ea typeface="Arial-Rounded"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F3E1CD0C-7341-493F-88DA-80E0B6773F7A}"/>
              </a:ext>
            </a:extLst>
          </p:cNvPr>
          <p:cNvSpPr txBox="1"/>
          <p:nvPr/>
        </p:nvSpPr>
        <p:spPr>
          <a:xfrm>
            <a:off x="429078" y="895350"/>
            <a:ext cx="8562522" cy="1077218"/>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     </a:t>
            </a:r>
            <a:r>
              <a:rPr lang="en-US" sz="3200" dirty="0" err="1">
                <a:latin typeface="Times New Roman" panose="02020603050405020304" pitchFamily="18" charset="0"/>
                <a:cs typeface="Times New Roman" panose="02020603050405020304" pitchFamily="18" charset="0"/>
              </a:rPr>
              <a:t>Ngày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nghỉ</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lễ</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đình</a:t>
            </a:r>
            <a:r>
              <a:rPr lang="en-US" sz="3200" dirty="0">
                <a:latin typeface="Times New Roman" panose="02020603050405020304" pitchFamily="18" charset="0"/>
                <a:cs typeface="Times New Roman" panose="02020603050405020304" pitchFamily="18" charset="0"/>
              </a:rPr>
              <a:t> Chi </a:t>
            </a:r>
            <a:r>
              <a:rPr lang="en-US" sz="3200" dirty="0" err="1">
                <a:latin typeface="Times New Roman" panose="02020603050405020304" pitchFamily="18" charset="0"/>
                <a:cs typeface="Times New Roman" panose="02020603050405020304" pitchFamily="18" charset="0"/>
              </a:rPr>
              <a:t>quây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quần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nhau</a:t>
            </a:r>
            <a:r>
              <a:rPr lang="en-US" sz="3200" dirty="0">
                <a:latin typeface="Times New Roman" panose="02020603050405020304" pitchFamily="18" charset="0"/>
                <a:cs typeface="Times New Roman" panose="02020603050405020304" pitchFamily="18" charset="0"/>
              </a:rPr>
              <a:t>. Chi </a:t>
            </a:r>
            <a:r>
              <a:rPr lang="en-US" sz="3200" dirty="0" err="1">
                <a:latin typeface="Times New Roman" panose="02020603050405020304" pitchFamily="18" charset="0"/>
                <a:cs typeface="Times New Roman" panose="02020603050405020304" pitchFamily="18" charset="0"/>
              </a:rPr>
              <a:t>thích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ngày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cũng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như</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vậy</a:t>
            </a:r>
            <a:r>
              <a:rPr lang="en-US" sz="3200" dirty="0">
                <a:latin typeface="Times New Roman" panose="02020603050405020304" pitchFamily="18" charset="0"/>
                <a:cs typeface="Times New Roman" panose="02020603050405020304" pitchFamily="18" charset="0"/>
              </a:rPr>
              <a:t>. </a:t>
            </a:r>
            <a:endParaRPr lang="vi-VN" sz="3200" dirty="0">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FD9634F9-5549-45B2-B9C2-02633E988A71}"/>
              </a:ext>
            </a:extLst>
          </p:cNvPr>
          <p:cNvSpPr/>
          <p:nvPr/>
        </p:nvSpPr>
        <p:spPr>
          <a:xfrm>
            <a:off x="76200" y="3587175"/>
            <a:ext cx="7772400" cy="584775"/>
          </a:xfrm>
          <a:prstGeom prst="rect">
            <a:avLst/>
          </a:prstGeom>
        </p:spPr>
        <p:txBody>
          <a:bodyPr wrap="square">
            <a:spAutoFit/>
          </a:bodyPr>
          <a:lstStyle/>
          <a:p>
            <a:pPr algn="ct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nhau</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Chi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thích</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ngày</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nào</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cũng</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như</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200" b="1" dirty="0" err="1">
                <a:solidFill>
                  <a:srgbClr val="7030A0"/>
                </a:solidFill>
                <a:latin typeface="HP001 4H" panose="020B0603050302020204" pitchFamily="34" charset="-127"/>
                <a:ea typeface="HP001 4H" panose="020B0603050302020204" pitchFamily="34" charset="-127"/>
                <a:cs typeface="Arial-Rounded" pitchFamily="34" charset="0"/>
              </a:rPr>
              <a:t>vậy</a:t>
            </a:r>
            <a:r>
              <a:rPr lang="en-US" sz="3200" b="1" dirty="0">
                <a:solidFill>
                  <a:srgbClr val="7030A0"/>
                </a:solidFill>
                <a:latin typeface="HP001 4H" panose="020B0603050302020204" pitchFamily="34" charset="-127"/>
                <a:ea typeface="HP001 4H" panose="020B0603050302020204" pitchFamily="34" charset="-127"/>
                <a:cs typeface="Arial-Rounded" pitchFamily="34" charset="0"/>
              </a:rPr>
              <a:t>. </a:t>
            </a:r>
          </a:p>
        </p:txBody>
      </p:sp>
    </p:spTree>
    <p:extLst>
      <p:ext uri="{BB962C8B-B14F-4D97-AF65-F5344CB8AC3E}">
        <p14:creationId xmlns:p14="http://schemas.microsoft.com/office/powerpoint/2010/main" val="1795721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2"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25977" y="133350"/>
            <a:ext cx="609600" cy="609600"/>
          </a:xfrm>
          <a:prstGeom prst="ellipse">
            <a:avLst/>
          </a:prstGeom>
          <a:solidFill>
            <a:srgbClr val="F68426"/>
          </a:solidFill>
          <a:ln>
            <a:no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algn="ctr"/>
            <a:r>
              <a:rPr lang="en-US" sz="2800" b="1" dirty="0">
                <a:solidFill>
                  <a:schemeClr val="bg1"/>
                </a:solidFill>
                <a:latin typeface="Arial Rounded MT Bold" pitchFamily="34" charset="0"/>
                <a:cs typeface="Times New Roman" pitchFamily="18" charset="0"/>
              </a:rPr>
              <a:t>8</a:t>
            </a:r>
          </a:p>
        </p:txBody>
      </p:sp>
      <p:sp>
        <p:nvSpPr>
          <p:cNvPr id="4" name="TextBox 3"/>
          <p:cNvSpPr txBox="1"/>
          <p:nvPr/>
        </p:nvSpPr>
        <p:spPr>
          <a:xfrm>
            <a:off x="692728" y="209550"/>
            <a:ext cx="7822648" cy="523172"/>
          </a:xfrm>
          <a:prstGeom prst="rect">
            <a:avLst/>
          </a:prstGeom>
          <a:noFill/>
        </p:spPr>
        <p:txBody>
          <a:bodyPr wrap="square" lIns="91391" tIns="45696" rIns="91391" bIns="45696" rtlCol="0">
            <a:spAutoFit/>
          </a:bodyPr>
          <a:lstStyle/>
          <a:p>
            <a:pPr algn="just"/>
            <a:r>
              <a:rPr lang="en-US" sz="2800" b="1" dirty="0" err="1">
                <a:latin typeface="Times New Roman" panose="02020603050405020304" pitchFamily="18" charset="0"/>
                <a:ea typeface="Arial-Rounded" pitchFamily="34" charset="0"/>
                <a:cs typeface="Times New Roman" panose="02020603050405020304" pitchFamily="18" charset="0"/>
              </a:rPr>
              <a:t>Chọn</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chữ</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phù</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hợp</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thay</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cho</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bông</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hoa</a:t>
            </a:r>
            <a:endParaRPr lang="en-US" sz="2800" b="1" dirty="0">
              <a:latin typeface="Times New Roman" panose="02020603050405020304" pitchFamily="18" charset="0"/>
              <a:ea typeface="Arial-Rounded" pitchFamily="34" charset="0"/>
              <a:cs typeface="Times New Roman" panose="02020603050405020304" pitchFamily="18" charset="0"/>
            </a:endParaRPr>
          </a:p>
        </p:txBody>
      </p:sp>
      <p:sp>
        <p:nvSpPr>
          <p:cNvPr id="8" name="Subtitle 2">
            <a:extLst>
              <a:ext uri="{FF2B5EF4-FFF2-40B4-BE49-F238E27FC236}">
                <a16:creationId xmlns:a16="http://schemas.microsoft.com/office/drawing/2014/main" id="{2EA801F2-EA46-4020-91DC-1B5EEB61163A}"/>
              </a:ext>
            </a:extLst>
          </p:cNvPr>
          <p:cNvSpPr txBox="1">
            <a:spLocks noChangeArrowheads="1"/>
          </p:cNvSpPr>
          <p:nvPr/>
        </p:nvSpPr>
        <p:spPr bwMode="auto">
          <a:xfrm>
            <a:off x="304800" y="815515"/>
            <a:ext cx="8534400" cy="2468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50000"/>
              </a:lnSpc>
              <a:spcBef>
                <a:spcPts val="1000"/>
              </a:spcBef>
              <a:buFont typeface="Arial" panose="020B0604020202020204" pitchFamily="34" charset="0"/>
              <a:buNone/>
            </a:pPr>
            <a:endParaRPr lang="en-US" altLang="vi-VN" sz="2800" dirty="0">
              <a:latin typeface="Times New Roman" panose="02020603050405020304" pitchFamily="18" charset="0"/>
            </a:endParaRPr>
          </a:p>
          <a:p>
            <a:pPr>
              <a:lnSpc>
                <a:spcPct val="150000"/>
              </a:lnSpc>
              <a:spcBef>
                <a:spcPts val="1000"/>
              </a:spcBef>
              <a:buFont typeface="Arial" panose="020B0604020202020204" pitchFamily="34" charset="0"/>
              <a:buAutoNum type="alphaLcPeriod"/>
            </a:pPr>
            <a:r>
              <a:rPr lang="vi-VN" altLang="en-US" sz="2800" i="1" dirty="0">
                <a:latin typeface="+mj-lt"/>
              </a:rPr>
              <a:t>gi</a:t>
            </a:r>
            <a:r>
              <a:rPr lang="vi-VN" altLang="en-US" sz="2800" dirty="0">
                <a:latin typeface="+mj-lt"/>
              </a:rPr>
              <a:t> hay </a:t>
            </a:r>
            <a:r>
              <a:rPr lang="vi-VN" altLang="en-US" sz="2800" i="1" dirty="0">
                <a:latin typeface="+mj-lt"/>
              </a:rPr>
              <a:t>d </a:t>
            </a:r>
            <a:r>
              <a:rPr lang="vi-VN" altLang="en-US" sz="2800" dirty="0">
                <a:latin typeface=".VnAvant" panose="020B7200000000000000" pitchFamily="34" charset="0"/>
              </a:rPr>
              <a:t>?   </a:t>
            </a:r>
            <a:r>
              <a:rPr lang="vi-VN" altLang="en-US" sz="3200" dirty="0">
                <a:latin typeface="+mj-lt"/>
              </a:rPr>
              <a:t>đôi</a:t>
            </a:r>
            <a:r>
              <a:rPr lang="vi-VN" altLang="en-US" sz="3200" dirty="0">
                <a:solidFill>
                  <a:srgbClr val="FF0000"/>
                </a:solidFill>
                <a:latin typeface="+mj-lt"/>
              </a:rPr>
              <a:t>  gi</a:t>
            </a:r>
            <a:r>
              <a:rPr lang="vi-VN" altLang="en-US" sz="3200" dirty="0">
                <a:latin typeface="+mj-lt"/>
              </a:rPr>
              <a:t>ày</a:t>
            </a:r>
            <a:r>
              <a:rPr lang="en-US" altLang="en-US" sz="3200" dirty="0">
                <a:latin typeface="+mj-lt"/>
              </a:rPr>
              <a:t>;</a:t>
            </a:r>
            <a:r>
              <a:rPr lang="vi-VN" altLang="en-US" sz="3200" dirty="0">
                <a:latin typeface="+mj-lt"/>
              </a:rPr>
              <a:t>  nuôi</a:t>
            </a:r>
            <a:r>
              <a:rPr lang="vi-VN" altLang="en-US" sz="3200" dirty="0">
                <a:solidFill>
                  <a:srgbClr val="FF0000"/>
                </a:solidFill>
                <a:latin typeface="+mj-lt"/>
              </a:rPr>
              <a:t> </a:t>
            </a:r>
            <a:r>
              <a:rPr lang="en-US" altLang="en-US" sz="3200" dirty="0">
                <a:solidFill>
                  <a:srgbClr val="FF0000"/>
                </a:solidFill>
                <a:latin typeface="+mj-lt"/>
              </a:rPr>
              <a:t> </a:t>
            </a:r>
            <a:r>
              <a:rPr lang="vi-VN" altLang="en-US" sz="3200" dirty="0">
                <a:solidFill>
                  <a:srgbClr val="FF0000"/>
                </a:solidFill>
                <a:latin typeface="+mj-lt"/>
              </a:rPr>
              <a:t>d</a:t>
            </a:r>
            <a:r>
              <a:rPr lang="vi-VN" altLang="en-US" sz="3200" dirty="0">
                <a:latin typeface="+mj-lt"/>
              </a:rPr>
              <a:t>ưỡng</a:t>
            </a:r>
            <a:r>
              <a:rPr lang="en-US" altLang="en-US" sz="3200" dirty="0">
                <a:latin typeface="+mj-lt"/>
              </a:rPr>
              <a:t>;</a:t>
            </a:r>
            <a:r>
              <a:rPr lang="vi-VN" altLang="en-US" sz="3200" dirty="0">
                <a:latin typeface="+mj-lt"/>
              </a:rPr>
              <a:t>  </a:t>
            </a:r>
            <a:r>
              <a:rPr lang="en-US" altLang="en-US" sz="3200" dirty="0">
                <a:latin typeface="+mj-lt"/>
              </a:rPr>
              <a:t> </a:t>
            </a:r>
            <a:r>
              <a:rPr lang="vi-VN" altLang="en-US" sz="3200" dirty="0">
                <a:latin typeface="+mj-lt"/>
              </a:rPr>
              <a:t>tờ</a:t>
            </a:r>
            <a:r>
              <a:rPr lang="vi-VN" altLang="en-US" sz="3200" dirty="0">
                <a:solidFill>
                  <a:srgbClr val="FF0000"/>
                </a:solidFill>
                <a:latin typeface="+mj-lt"/>
              </a:rPr>
              <a:t>  gi</a:t>
            </a:r>
            <a:r>
              <a:rPr lang="vi-VN" altLang="en-US" sz="3200" dirty="0">
                <a:latin typeface="+mj-lt"/>
              </a:rPr>
              <a:t>ấy</a:t>
            </a:r>
          </a:p>
          <a:p>
            <a:pPr>
              <a:lnSpc>
                <a:spcPct val="150000"/>
              </a:lnSpc>
              <a:spcBef>
                <a:spcPts val="1000"/>
              </a:spcBef>
              <a:buFont typeface="Arial" panose="020B0604020202020204" pitchFamily="34" charset="0"/>
              <a:buAutoNum type="alphaLcPeriod"/>
            </a:pPr>
            <a:r>
              <a:rPr lang="vi-VN" altLang="en-US" sz="2800" i="1" dirty="0">
                <a:latin typeface="+mj-lt"/>
              </a:rPr>
              <a:t>ng</a:t>
            </a:r>
            <a:r>
              <a:rPr lang="vi-VN" altLang="en-US" sz="2800" dirty="0">
                <a:latin typeface="+mj-lt"/>
              </a:rPr>
              <a:t> hay </a:t>
            </a:r>
            <a:r>
              <a:rPr lang="vi-VN" altLang="en-US" sz="2800" i="1" dirty="0">
                <a:latin typeface="+mj-lt"/>
              </a:rPr>
              <a:t>ngh </a:t>
            </a:r>
            <a:r>
              <a:rPr lang="vi-VN" altLang="en-US" sz="2800" dirty="0">
                <a:latin typeface="+mj-lt"/>
              </a:rPr>
              <a:t>? </a:t>
            </a:r>
            <a:r>
              <a:rPr lang="vi-VN" altLang="en-US" sz="3200" dirty="0">
                <a:solidFill>
                  <a:srgbClr val="FF0000"/>
                </a:solidFill>
                <a:latin typeface="+mj-lt"/>
              </a:rPr>
              <a:t>ng</a:t>
            </a:r>
            <a:r>
              <a:rPr lang="vi-VN" altLang="en-US" sz="3200" dirty="0">
                <a:latin typeface="+mj-lt"/>
              </a:rPr>
              <a:t>ày lễ </a:t>
            </a:r>
            <a:r>
              <a:rPr lang="en-US" altLang="en-US" sz="3200" dirty="0">
                <a:latin typeface="+mj-lt"/>
              </a:rPr>
              <a:t>;</a:t>
            </a:r>
            <a:r>
              <a:rPr lang="vi-VN" altLang="en-US" sz="3200" dirty="0">
                <a:solidFill>
                  <a:srgbClr val="FF0000"/>
                </a:solidFill>
                <a:latin typeface="+mj-lt"/>
              </a:rPr>
              <a:t>ngh</a:t>
            </a:r>
            <a:r>
              <a:rPr lang="vi-VN" altLang="en-US" sz="3200" dirty="0">
                <a:latin typeface="+mj-lt"/>
              </a:rPr>
              <a:t>e nhạc </a:t>
            </a:r>
            <a:r>
              <a:rPr lang="en-US" altLang="en-US" sz="3200" dirty="0">
                <a:latin typeface="+mj-lt"/>
              </a:rPr>
              <a:t>;  </a:t>
            </a:r>
            <a:r>
              <a:rPr lang="vi-VN" altLang="en-US" sz="3200" dirty="0">
                <a:solidFill>
                  <a:srgbClr val="FF0000"/>
                </a:solidFill>
                <a:latin typeface="+mj-lt"/>
              </a:rPr>
              <a:t>ngh</a:t>
            </a:r>
            <a:r>
              <a:rPr lang="vi-VN" altLang="en-US" sz="3200" dirty="0">
                <a:latin typeface="+mj-lt"/>
              </a:rPr>
              <a:t>ỉ ngơi</a:t>
            </a:r>
            <a:endParaRPr lang="en-US" altLang="en-US" sz="3200" dirty="0">
              <a:latin typeface="+mj-lt"/>
            </a:endParaRPr>
          </a:p>
        </p:txBody>
      </p:sp>
      <p:sp>
        <p:nvSpPr>
          <p:cNvPr id="12" name="AutoShape 14" descr="daisy_button_pink_hb">
            <a:extLst>
              <a:ext uri="{FF2B5EF4-FFF2-40B4-BE49-F238E27FC236}">
                <a16:creationId xmlns:a16="http://schemas.microsoft.com/office/drawing/2014/main" id="{27E60B5B-7AEE-4D91-9BF7-9A03FFEEF885}"/>
              </a:ext>
            </a:extLst>
          </p:cNvPr>
          <p:cNvSpPr>
            <a:spLocks noChangeArrowheads="1"/>
          </p:cNvSpPr>
          <p:nvPr/>
        </p:nvSpPr>
        <p:spPr bwMode="auto">
          <a:xfrm>
            <a:off x="2997200" y="1775709"/>
            <a:ext cx="488950" cy="692150"/>
          </a:xfrm>
          <a:prstGeom prst="actionButtonBlank">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ltLang="en-US">
              <a:latin typeface="Verdana" panose="020B0604030504040204" pitchFamily="34" charset="0"/>
            </a:endParaRPr>
          </a:p>
        </p:txBody>
      </p:sp>
      <p:sp>
        <p:nvSpPr>
          <p:cNvPr id="13" name="AutoShape 14" descr="daisy_button_pink_hb">
            <a:extLst>
              <a:ext uri="{FF2B5EF4-FFF2-40B4-BE49-F238E27FC236}">
                <a16:creationId xmlns:a16="http://schemas.microsoft.com/office/drawing/2014/main" id="{A451DE4C-FB38-40A3-99E0-93BF227D906B}"/>
              </a:ext>
            </a:extLst>
          </p:cNvPr>
          <p:cNvSpPr>
            <a:spLocks noChangeArrowheads="1"/>
          </p:cNvSpPr>
          <p:nvPr/>
        </p:nvSpPr>
        <p:spPr bwMode="auto">
          <a:xfrm>
            <a:off x="4991928" y="1771596"/>
            <a:ext cx="313229" cy="693738"/>
          </a:xfrm>
          <a:prstGeom prst="actionButtonBlank">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ltLang="en-US">
              <a:latin typeface="Verdana" panose="020B0604030504040204" pitchFamily="34" charset="0"/>
            </a:endParaRPr>
          </a:p>
        </p:txBody>
      </p:sp>
      <p:sp>
        <p:nvSpPr>
          <p:cNvPr id="14" name="AutoShape 14" descr="daisy_button_pink_hb">
            <a:extLst>
              <a:ext uri="{FF2B5EF4-FFF2-40B4-BE49-F238E27FC236}">
                <a16:creationId xmlns:a16="http://schemas.microsoft.com/office/drawing/2014/main" id="{8EF777D3-78BC-4CAD-A9C5-838A93561D59}"/>
              </a:ext>
            </a:extLst>
          </p:cNvPr>
          <p:cNvSpPr>
            <a:spLocks noChangeArrowheads="1"/>
          </p:cNvSpPr>
          <p:nvPr/>
        </p:nvSpPr>
        <p:spPr bwMode="auto">
          <a:xfrm>
            <a:off x="6979746" y="1771597"/>
            <a:ext cx="411654" cy="693737"/>
          </a:xfrm>
          <a:prstGeom prst="actionButtonBlank">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ltLang="en-US">
              <a:latin typeface="Verdana" panose="020B0604030504040204" pitchFamily="34" charset="0"/>
            </a:endParaRPr>
          </a:p>
        </p:txBody>
      </p:sp>
      <p:sp>
        <p:nvSpPr>
          <p:cNvPr id="15" name="AutoShape 14" descr="daisy_button_pink_hb">
            <a:extLst>
              <a:ext uri="{FF2B5EF4-FFF2-40B4-BE49-F238E27FC236}">
                <a16:creationId xmlns:a16="http://schemas.microsoft.com/office/drawing/2014/main" id="{25C7E6EC-EDD1-4FFB-9B02-30C8743B0023}"/>
              </a:ext>
            </a:extLst>
          </p:cNvPr>
          <p:cNvSpPr>
            <a:spLocks noChangeArrowheads="1"/>
          </p:cNvSpPr>
          <p:nvPr/>
        </p:nvSpPr>
        <p:spPr bwMode="auto">
          <a:xfrm>
            <a:off x="2508250" y="2590340"/>
            <a:ext cx="488950" cy="693737"/>
          </a:xfrm>
          <a:prstGeom prst="actionButtonBlank">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ltLang="en-US">
              <a:latin typeface="Verdana" panose="020B0604030504040204" pitchFamily="34" charset="0"/>
            </a:endParaRPr>
          </a:p>
        </p:txBody>
      </p:sp>
      <p:sp>
        <p:nvSpPr>
          <p:cNvPr id="16" name="AutoShape 14" descr="daisy_button_pink_hb">
            <a:extLst>
              <a:ext uri="{FF2B5EF4-FFF2-40B4-BE49-F238E27FC236}">
                <a16:creationId xmlns:a16="http://schemas.microsoft.com/office/drawing/2014/main" id="{6387594C-73C3-48B5-AA06-35C5D69C9055}"/>
              </a:ext>
            </a:extLst>
          </p:cNvPr>
          <p:cNvSpPr>
            <a:spLocks noChangeArrowheads="1"/>
          </p:cNvSpPr>
          <p:nvPr/>
        </p:nvSpPr>
        <p:spPr bwMode="auto">
          <a:xfrm>
            <a:off x="3962401" y="2611685"/>
            <a:ext cx="609599" cy="693737"/>
          </a:xfrm>
          <a:prstGeom prst="actionButtonBlank">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ltLang="en-US">
              <a:latin typeface="Verdana" panose="020B0604030504040204" pitchFamily="34" charset="0"/>
            </a:endParaRPr>
          </a:p>
        </p:txBody>
      </p:sp>
      <p:sp>
        <p:nvSpPr>
          <p:cNvPr id="17" name="AutoShape 14" descr="daisy_button_pink_hb">
            <a:extLst>
              <a:ext uri="{FF2B5EF4-FFF2-40B4-BE49-F238E27FC236}">
                <a16:creationId xmlns:a16="http://schemas.microsoft.com/office/drawing/2014/main" id="{429D88DE-1D64-40FF-8D77-4037B71A6AFE}"/>
              </a:ext>
            </a:extLst>
          </p:cNvPr>
          <p:cNvSpPr>
            <a:spLocks noChangeArrowheads="1"/>
          </p:cNvSpPr>
          <p:nvPr/>
        </p:nvSpPr>
        <p:spPr bwMode="auto">
          <a:xfrm>
            <a:off x="5915026" y="2571750"/>
            <a:ext cx="739775" cy="693737"/>
          </a:xfrm>
          <a:prstGeom prst="actionButtonBlank">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en-US" altLang="en-US">
              <a:latin typeface="Verdana" panose="020B0604030504040204" pitchFamily="34" charset="0"/>
            </a:endParaRPr>
          </a:p>
        </p:txBody>
      </p:sp>
    </p:spTree>
    <p:extLst>
      <p:ext uri="{BB962C8B-B14F-4D97-AF65-F5344CB8AC3E}">
        <p14:creationId xmlns:p14="http://schemas.microsoft.com/office/powerpoint/2010/main" val="371270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xit" presetSubtype="0" fill="hold" grpId="0" nodeType="clickEffect">
                                  <p:stCondLst>
                                    <p:cond delay="0"/>
                                  </p:stCondLst>
                                  <p:childTnLst>
                                    <p:anim calcmode="lin" valueType="num">
                                      <p:cBhvr>
                                        <p:cTn id="14" dur="1000"/>
                                        <p:tgtEl>
                                          <p:spTgt spid="12"/>
                                        </p:tgtEl>
                                        <p:attrNameLst>
                                          <p:attrName>ppt_w</p:attrName>
                                        </p:attrNameLst>
                                      </p:cBhvr>
                                      <p:tavLst>
                                        <p:tav tm="0">
                                          <p:val>
                                            <p:strVal val="ppt_w"/>
                                          </p:val>
                                        </p:tav>
                                        <p:tav tm="100000">
                                          <p:val>
                                            <p:fltVal val="0"/>
                                          </p:val>
                                        </p:tav>
                                      </p:tavLst>
                                    </p:anim>
                                    <p:anim calcmode="lin" valueType="num">
                                      <p:cBhvr>
                                        <p:cTn id="15" dur="1000"/>
                                        <p:tgtEl>
                                          <p:spTgt spid="12"/>
                                        </p:tgtEl>
                                        <p:attrNameLst>
                                          <p:attrName>ppt_h</p:attrName>
                                        </p:attrNameLst>
                                      </p:cBhvr>
                                      <p:tavLst>
                                        <p:tav tm="0">
                                          <p:val>
                                            <p:strVal val="ppt_h"/>
                                          </p:val>
                                        </p:tav>
                                        <p:tav tm="100000">
                                          <p:val>
                                            <p:fltVal val="0"/>
                                          </p:val>
                                        </p:tav>
                                      </p:tavLst>
                                    </p:anim>
                                    <p:anim calcmode="lin" valueType="num">
                                      <p:cBhvr>
                                        <p:cTn id="16" dur="1000"/>
                                        <p:tgtEl>
                                          <p:spTgt spid="12"/>
                                        </p:tgtEl>
                                        <p:attrNameLst>
                                          <p:attrName>style.rotation</p:attrName>
                                        </p:attrNameLst>
                                      </p:cBhvr>
                                      <p:tavLst>
                                        <p:tav tm="0">
                                          <p:val>
                                            <p:fltVal val="0"/>
                                          </p:val>
                                        </p:tav>
                                        <p:tav tm="100000">
                                          <p:val>
                                            <p:fltVal val="90"/>
                                          </p:val>
                                        </p:tav>
                                      </p:tavLst>
                                    </p:anim>
                                    <p:animEffect transition="out" filter="fade">
                                      <p:cBhvr>
                                        <p:cTn id="17" dur="1000"/>
                                        <p:tgtEl>
                                          <p:spTgt spid="12"/>
                                        </p:tgtEl>
                                      </p:cBhvr>
                                    </p:animEffect>
                                    <p:set>
                                      <p:cBhvr>
                                        <p:cTn id="18" dur="1" fill="hold">
                                          <p:stCondLst>
                                            <p:cond delay="999"/>
                                          </p:stCondLst>
                                        </p:cTn>
                                        <p:tgtEl>
                                          <p:spTgt spid="12"/>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31" presetClass="exit" presetSubtype="0" fill="hold" grpId="0" nodeType="clickEffect">
                                  <p:stCondLst>
                                    <p:cond delay="0"/>
                                  </p:stCondLst>
                                  <p:childTnLst>
                                    <p:anim calcmode="lin" valueType="num">
                                      <p:cBhvr>
                                        <p:cTn id="22" dur="1000"/>
                                        <p:tgtEl>
                                          <p:spTgt spid="13"/>
                                        </p:tgtEl>
                                        <p:attrNameLst>
                                          <p:attrName>ppt_w</p:attrName>
                                        </p:attrNameLst>
                                      </p:cBhvr>
                                      <p:tavLst>
                                        <p:tav tm="0">
                                          <p:val>
                                            <p:strVal val="ppt_w"/>
                                          </p:val>
                                        </p:tav>
                                        <p:tav tm="100000">
                                          <p:val>
                                            <p:fltVal val="0"/>
                                          </p:val>
                                        </p:tav>
                                      </p:tavLst>
                                    </p:anim>
                                    <p:anim calcmode="lin" valueType="num">
                                      <p:cBhvr>
                                        <p:cTn id="23" dur="1000"/>
                                        <p:tgtEl>
                                          <p:spTgt spid="13"/>
                                        </p:tgtEl>
                                        <p:attrNameLst>
                                          <p:attrName>ppt_h</p:attrName>
                                        </p:attrNameLst>
                                      </p:cBhvr>
                                      <p:tavLst>
                                        <p:tav tm="0">
                                          <p:val>
                                            <p:strVal val="ppt_h"/>
                                          </p:val>
                                        </p:tav>
                                        <p:tav tm="100000">
                                          <p:val>
                                            <p:fltVal val="0"/>
                                          </p:val>
                                        </p:tav>
                                      </p:tavLst>
                                    </p:anim>
                                    <p:anim calcmode="lin" valueType="num">
                                      <p:cBhvr>
                                        <p:cTn id="24" dur="1000"/>
                                        <p:tgtEl>
                                          <p:spTgt spid="13"/>
                                        </p:tgtEl>
                                        <p:attrNameLst>
                                          <p:attrName>style.rotation</p:attrName>
                                        </p:attrNameLst>
                                      </p:cBhvr>
                                      <p:tavLst>
                                        <p:tav tm="0">
                                          <p:val>
                                            <p:fltVal val="0"/>
                                          </p:val>
                                        </p:tav>
                                        <p:tav tm="100000">
                                          <p:val>
                                            <p:fltVal val="90"/>
                                          </p:val>
                                        </p:tav>
                                      </p:tavLst>
                                    </p:anim>
                                    <p:animEffect transition="out" filter="fade">
                                      <p:cBhvr>
                                        <p:cTn id="25" dur="1000"/>
                                        <p:tgtEl>
                                          <p:spTgt spid="13"/>
                                        </p:tgtEl>
                                      </p:cBhvr>
                                    </p:animEffect>
                                    <p:set>
                                      <p:cBhvr>
                                        <p:cTn id="26" dur="1" fill="hold">
                                          <p:stCondLst>
                                            <p:cond delay="999"/>
                                          </p:stCondLst>
                                        </p:cTn>
                                        <p:tgtEl>
                                          <p:spTgt spid="13"/>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31" presetClass="exit" presetSubtype="0" fill="hold" grpId="0" nodeType="clickEffect">
                                  <p:stCondLst>
                                    <p:cond delay="0"/>
                                  </p:stCondLst>
                                  <p:childTnLst>
                                    <p:anim calcmode="lin" valueType="num">
                                      <p:cBhvr>
                                        <p:cTn id="30" dur="1000"/>
                                        <p:tgtEl>
                                          <p:spTgt spid="14"/>
                                        </p:tgtEl>
                                        <p:attrNameLst>
                                          <p:attrName>ppt_w</p:attrName>
                                        </p:attrNameLst>
                                      </p:cBhvr>
                                      <p:tavLst>
                                        <p:tav tm="0">
                                          <p:val>
                                            <p:strVal val="ppt_w"/>
                                          </p:val>
                                        </p:tav>
                                        <p:tav tm="100000">
                                          <p:val>
                                            <p:fltVal val="0"/>
                                          </p:val>
                                        </p:tav>
                                      </p:tavLst>
                                    </p:anim>
                                    <p:anim calcmode="lin" valueType="num">
                                      <p:cBhvr>
                                        <p:cTn id="31" dur="1000"/>
                                        <p:tgtEl>
                                          <p:spTgt spid="14"/>
                                        </p:tgtEl>
                                        <p:attrNameLst>
                                          <p:attrName>ppt_h</p:attrName>
                                        </p:attrNameLst>
                                      </p:cBhvr>
                                      <p:tavLst>
                                        <p:tav tm="0">
                                          <p:val>
                                            <p:strVal val="ppt_h"/>
                                          </p:val>
                                        </p:tav>
                                        <p:tav tm="100000">
                                          <p:val>
                                            <p:fltVal val="0"/>
                                          </p:val>
                                        </p:tav>
                                      </p:tavLst>
                                    </p:anim>
                                    <p:anim calcmode="lin" valueType="num">
                                      <p:cBhvr>
                                        <p:cTn id="32" dur="1000"/>
                                        <p:tgtEl>
                                          <p:spTgt spid="14"/>
                                        </p:tgtEl>
                                        <p:attrNameLst>
                                          <p:attrName>style.rotation</p:attrName>
                                        </p:attrNameLst>
                                      </p:cBhvr>
                                      <p:tavLst>
                                        <p:tav tm="0">
                                          <p:val>
                                            <p:fltVal val="0"/>
                                          </p:val>
                                        </p:tav>
                                        <p:tav tm="100000">
                                          <p:val>
                                            <p:fltVal val="90"/>
                                          </p:val>
                                        </p:tav>
                                      </p:tavLst>
                                    </p:anim>
                                    <p:animEffect transition="out" filter="fade">
                                      <p:cBhvr>
                                        <p:cTn id="33" dur="1000"/>
                                        <p:tgtEl>
                                          <p:spTgt spid="14"/>
                                        </p:tgtEl>
                                      </p:cBhvr>
                                    </p:animEffect>
                                    <p:set>
                                      <p:cBhvr>
                                        <p:cTn id="34" dur="1" fill="hold">
                                          <p:stCondLst>
                                            <p:cond delay="999"/>
                                          </p:stCondLst>
                                        </p:cTn>
                                        <p:tgtEl>
                                          <p:spTgt spid="14"/>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7" presetClass="exit" presetSubtype="10" fill="hold" grpId="0" nodeType="clickEffect">
                                  <p:stCondLst>
                                    <p:cond delay="0"/>
                                  </p:stCondLst>
                                  <p:childTnLst>
                                    <p:anim calcmode="lin" valueType="num">
                                      <p:cBhvr>
                                        <p:cTn id="38" dur="500"/>
                                        <p:tgtEl>
                                          <p:spTgt spid="15"/>
                                        </p:tgtEl>
                                        <p:attrNameLst>
                                          <p:attrName>ppt_w</p:attrName>
                                        </p:attrNameLst>
                                      </p:cBhvr>
                                      <p:tavLst>
                                        <p:tav tm="0">
                                          <p:val>
                                            <p:strVal val="ppt_w"/>
                                          </p:val>
                                        </p:tav>
                                        <p:tav tm="100000">
                                          <p:val>
                                            <p:fltVal val="0"/>
                                          </p:val>
                                        </p:tav>
                                      </p:tavLst>
                                    </p:anim>
                                    <p:anim calcmode="lin" valueType="num">
                                      <p:cBhvr>
                                        <p:cTn id="39" dur="500"/>
                                        <p:tgtEl>
                                          <p:spTgt spid="15"/>
                                        </p:tgtEl>
                                        <p:attrNameLst>
                                          <p:attrName>ppt_h</p:attrName>
                                        </p:attrNameLst>
                                      </p:cBhvr>
                                      <p:tavLst>
                                        <p:tav tm="0">
                                          <p:val>
                                            <p:strVal val="ppt_h"/>
                                          </p:val>
                                        </p:tav>
                                        <p:tav tm="100000">
                                          <p:val>
                                            <p:strVal val="ppt_h"/>
                                          </p:val>
                                        </p:tav>
                                      </p:tavLst>
                                    </p:anim>
                                    <p:set>
                                      <p:cBhvr>
                                        <p:cTn id="40" dur="1" fill="hold">
                                          <p:stCondLst>
                                            <p:cond delay="499"/>
                                          </p:stCondLst>
                                        </p:cTn>
                                        <p:tgtEl>
                                          <p:spTgt spid="15"/>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7" presetClass="exit" presetSubtype="10" fill="hold" grpId="0" nodeType="clickEffect">
                                  <p:stCondLst>
                                    <p:cond delay="0"/>
                                  </p:stCondLst>
                                  <p:childTnLst>
                                    <p:anim calcmode="lin" valueType="num">
                                      <p:cBhvr>
                                        <p:cTn id="44" dur="500"/>
                                        <p:tgtEl>
                                          <p:spTgt spid="16"/>
                                        </p:tgtEl>
                                        <p:attrNameLst>
                                          <p:attrName>ppt_w</p:attrName>
                                        </p:attrNameLst>
                                      </p:cBhvr>
                                      <p:tavLst>
                                        <p:tav tm="0">
                                          <p:val>
                                            <p:strVal val="ppt_w"/>
                                          </p:val>
                                        </p:tav>
                                        <p:tav tm="100000">
                                          <p:val>
                                            <p:fltVal val="0"/>
                                          </p:val>
                                        </p:tav>
                                      </p:tavLst>
                                    </p:anim>
                                    <p:anim calcmode="lin" valueType="num">
                                      <p:cBhvr>
                                        <p:cTn id="45" dur="500"/>
                                        <p:tgtEl>
                                          <p:spTgt spid="16"/>
                                        </p:tgtEl>
                                        <p:attrNameLst>
                                          <p:attrName>ppt_h</p:attrName>
                                        </p:attrNameLst>
                                      </p:cBhvr>
                                      <p:tavLst>
                                        <p:tav tm="0">
                                          <p:val>
                                            <p:strVal val="ppt_h"/>
                                          </p:val>
                                        </p:tav>
                                        <p:tav tm="100000">
                                          <p:val>
                                            <p:strVal val="ppt_h"/>
                                          </p:val>
                                        </p:tav>
                                      </p:tavLst>
                                    </p:anim>
                                    <p:set>
                                      <p:cBhvr>
                                        <p:cTn id="46" dur="1" fill="hold">
                                          <p:stCondLst>
                                            <p:cond delay="499"/>
                                          </p:stCondLst>
                                        </p:cTn>
                                        <p:tgtEl>
                                          <p:spTgt spid="16"/>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7" presetClass="exit" presetSubtype="10" fill="hold" grpId="0" nodeType="clickEffect">
                                  <p:stCondLst>
                                    <p:cond delay="0"/>
                                  </p:stCondLst>
                                  <p:childTnLst>
                                    <p:anim calcmode="lin" valueType="num">
                                      <p:cBhvr>
                                        <p:cTn id="50" dur="500"/>
                                        <p:tgtEl>
                                          <p:spTgt spid="17"/>
                                        </p:tgtEl>
                                        <p:attrNameLst>
                                          <p:attrName>ppt_w</p:attrName>
                                        </p:attrNameLst>
                                      </p:cBhvr>
                                      <p:tavLst>
                                        <p:tav tm="0">
                                          <p:val>
                                            <p:strVal val="ppt_w"/>
                                          </p:val>
                                        </p:tav>
                                        <p:tav tm="100000">
                                          <p:val>
                                            <p:fltVal val="0"/>
                                          </p:val>
                                        </p:tav>
                                      </p:tavLst>
                                    </p:anim>
                                    <p:anim calcmode="lin" valueType="num">
                                      <p:cBhvr>
                                        <p:cTn id="51" dur="500"/>
                                        <p:tgtEl>
                                          <p:spTgt spid="17"/>
                                        </p:tgtEl>
                                        <p:attrNameLst>
                                          <p:attrName>ppt_h</p:attrName>
                                        </p:attrNameLst>
                                      </p:cBhvr>
                                      <p:tavLst>
                                        <p:tav tm="0">
                                          <p:val>
                                            <p:strVal val="ppt_h"/>
                                          </p:val>
                                        </p:tav>
                                        <p:tav tm="100000">
                                          <p:val>
                                            <p:strVal val="ppt_h"/>
                                          </p:val>
                                        </p:tav>
                                      </p:tavLst>
                                    </p:anim>
                                    <p:set>
                                      <p:cBhvr>
                                        <p:cTn id="52" dur="1" fill="hold">
                                          <p:stCondLst>
                                            <p:cond delay="4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12" grpId="0" bldLvl="0" animBg="1"/>
      <p:bldP spid="13" grpId="0" animBg="1"/>
      <p:bldP spid="14" grpId="0" bldLvl="0" animBg="1"/>
      <p:bldP spid="15" grpId="0" bldLvl="0" animBg="1"/>
      <p:bldP spid="16" grpId="0" bldLvl="0" animBg="1"/>
      <p:bldP spid="17"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17000"/>
          </a:stretch>
        </a:blip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6215" y="355021"/>
            <a:ext cx="3511570" cy="1269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0" y="5010150"/>
            <a:ext cx="9144000" cy="13335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91" tIns="45696" rIns="91391" bIns="45696" spcCol="0" rtlCol="0" anchor="ctr"/>
          <a:lstStyle/>
          <a:p>
            <a:pPr algn="ctr"/>
            <a:endParaRPr lang="en-US"/>
          </a:p>
        </p:txBody>
      </p:sp>
      <p:sp>
        <p:nvSpPr>
          <p:cNvPr id="6" name="Rectangle 5"/>
          <p:cNvSpPr/>
          <p:nvPr/>
        </p:nvSpPr>
        <p:spPr>
          <a:xfrm>
            <a:off x="0" y="0"/>
            <a:ext cx="9144000" cy="1333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91" tIns="45696" rIns="91391" bIns="45696" spcCol="0" rtlCol="0" anchor="ctr"/>
          <a:lstStyle/>
          <a:p>
            <a:pPr algn="ctr"/>
            <a:endParaRPr lang="en-US"/>
          </a:p>
        </p:txBody>
      </p:sp>
    </p:spTree>
    <p:extLst>
      <p:ext uri="{BB962C8B-B14F-4D97-AF65-F5344CB8AC3E}">
        <p14:creationId xmlns:p14="http://schemas.microsoft.com/office/powerpoint/2010/main" val="2254700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1583</TotalTime>
  <Words>165</Words>
  <Application>Microsoft Office PowerPoint</Application>
  <PresentationFormat>On-screen Show (16:9)</PresentationFormat>
  <Paragraphs>14</Paragraphs>
  <Slides>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.VnAvant</vt:lpstr>
      <vt:lpstr>Arial</vt:lpstr>
      <vt:lpstr>Arial Rounded MT Bold</vt:lpstr>
      <vt:lpstr>Calibri</vt:lpstr>
      <vt:lpstr>HP001 4H</vt:lpstr>
      <vt:lpstr>Times New Roman</vt:lpstr>
      <vt:lpstr>Verdana</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197</cp:revision>
  <dcterms:created xsi:type="dcterms:W3CDTF">2020-12-08T15:48:47Z</dcterms:created>
  <dcterms:modified xsi:type="dcterms:W3CDTF">2026-02-03T14:04:26Z</dcterms:modified>
</cp:coreProperties>
</file>