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379" r:id="rId2"/>
    <p:sldId id="380" r:id="rId3"/>
    <p:sldId id="381" r:id="rId4"/>
    <p:sldId id="382" r:id="rId5"/>
    <p:sldId id="383" r:id="rId6"/>
    <p:sldId id="384" r:id="rId7"/>
  </p:sldIdLst>
  <p:sldSz cx="9144000" cy="5143500" type="screen16x9"/>
  <p:notesSz cx="6858000" cy="9144000"/>
  <p:embeddedFontLst>
    <p:embeddedFont>
      <p:font typeface="HP001 4 hàng" panose="020B0604020202020204" charset="0"/>
      <p:regular r:id="rId9"/>
      <p:bold r:id="rId10"/>
    </p:embeddedFont>
    <p:embeddedFont>
      <p:font typeface="Lato" panose="020F0502020204030203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EE7EF"/>
    <a:srgbClr val="F4A60A"/>
    <a:srgbClr val="009242"/>
    <a:srgbClr val="8BBD31"/>
    <a:srgbClr val="3FAF5A"/>
    <a:srgbClr val="FEFBF6"/>
    <a:srgbClr val="57EF7F"/>
    <a:srgbClr val="2CD434"/>
    <a:srgbClr val="72C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05" d="100"/>
          <a:sy n="105" d="100"/>
        </p:scale>
        <p:origin x="64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7487" y="1916504"/>
            <a:ext cx="3060556" cy="1143000"/>
            <a:chOff x="2767487" y="1916504"/>
            <a:chExt cx="3060556" cy="1143000"/>
          </a:xfrm>
        </p:grpSpPr>
        <p:sp>
          <p:nvSpPr>
            <p:cNvPr id="5" name="Rounded Rectangle 4"/>
            <p:cNvSpPr/>
            <p:nvPr/>
          </p:nvSpPr>
          <p:spPr>
            <a:xfrm>
              <a:off x="3595670" y="1916504"/>
              <a:ext cx="2232373" cy="11430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 Viết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767487" y="1916504"/>
              <a:ext cx="1212574" cy="1143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bg1"/>
                  </a:solidFill>
                </a:rPr>
                <a:t>7</a:t>
              </a:r>
            </a:p>
          </p:txBody>
        </p:sp>
      </p:grpSp>
      <p:pic>
        <p:nvPicPr>
          <p:cNvPr id="6" name="Picture 2" descr="E:\QUYNH\anh tai ve poiwer oint\dao maijp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9" l="0" r="930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42427"/>
            <a:ext cx="3189768" cy="26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QUYNH\anh tai ve poiwer oint\dao maijp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29" l="0" r="930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147093" y="478464"/>
            <a:ext cx="1996907" cy="13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186248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22352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Nghe viết </a:t>
            </a: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552" y="586433"/>
            <a:ext cx="669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 Nam và Đức được đi chơi núi. Đến đỉnh núi, hai anh em vui sướng hét vang.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75" y="2736536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1913" y="2971158"/>
            <a:ext cx="8313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và Đức được đi chơi núi. Đến đỉnh núi,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431" y="2274871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 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89694" y="3839159"/>
            <a:ext cx="6146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hai anh em vui sướng hét vang.</a:t>
            </a:r>
            <a:endParaRPr lang="en-US" sz="320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1825" y="1232764"/>
            <a:ext cx="4005374" cy="150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</a:rPr>
              <a:t>Chọn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chỗ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chấm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505" y="694796"/>
            <a:ext cx="3119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a. </a:t>
            </a:r>
            <a:r>
              <a:rPr lang="en-US" sz="2800">
                <a:solidFill>
                  <a:srgbClr val="FF0000"/>
                </a:solidFill>
              </a:rPr>
              <a:t>uyp</a:t>
            </a:r>
            <a:r>
              <a:rPr lang="en-US" sz="2800"/>
              <a:t> hay </a:t>
            </a:r>
            <a:r>
              <a:rPr lang="en-US" sz="2800">
                <a:solidFill>
                  <a:srgbClr val="FF0000"/>
                </a:solidFill>
              </a:rPr>
              <a:t>uyu</a:t>
            </a:r>
            <a:r>
              <a:rPr lang="en-US" sz="2800"/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9682" y="1426672"/>
            <a:ext cx="2065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đèn t…..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379" y="1426672"/>
            <a:ext cx="2318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kh…..   tay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9504" y="2275117"/>
            <a:ext cx="3620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b. </a:t>
            </a:r>
            <a:r>
              <a:rPr lang="en-US" sz="2800">
                <a:solidFill>
                  <a:srgbClr val="FF0000"/>
                </a:solidFill>
              </a:rPr>
              <a:t>uynh</a:t>
            </a:r>
            <a:r>
              <a:rPr lang="en-US" sz="2800"/>
              <a:t> hay </a:t>
            </a:r>
            <a:r>
              <a:rPr lang="en-US" sz="2800">
                <a:solidFill>
                  <a:srgbClr val="FF0000"/>
                </a:solidFill>
              </a:rPr>
              <a:t>uych</a:t>
            </a:r>
            <a:r>
              <a:rPr lang="en-US" sz="2800"/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7378" y="2942898"/>
            <a:ext cx="2065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h……… tay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67379" y="2942898"/>
            <a:ext cx="2318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phụ h…….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33022" y="1410302"/>
            <a:ext cx="971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uyp</a:t>
            </a:r>
            <a:r>
              <a:rPr lang="en-US" sz="280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51588" y="1397549"/>
            <a:ext cx="971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uyu</a:t>
            </a:r>
            <a:r>
              <a:rPr lang="en-US" sz="280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7819" y="2932237"/>
            <a:ext cx="1213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uych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2687" y="2924026"/>
            <a:ext cx="1064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uynh</a:t>
            </a:r>
            <a:r>
              <a:rPr lang="en-US" sz="2800"/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712344" y="1487416"/>
            <a:ext cx="65526" cy="79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001899" y="1397549"/>
            <a:ext cx="82194" cy="100233"/>
          </a:xfrm>
          <a:custGeom>
            <a:avLst/>
            <a:gdLst>
              <a:gd name="connsiteX0" fmla="*/ 0 w 461499"/>
              <a:gd name="connsiteY0" fmla="*/ 231181 h 701284"/>
              <a:gd name="connsiteX1" fmla="*/ 113016 w 461499"/>
              <a:gd name="connsiteY1" fmla="*/ 25698 h 701284"/>
              <a:gd name="connsiteX2" fmla="*/ 400693 w 461499"/>
              <a:gd name="connsiteY2" fmla="*/ 35972 h 701284"/>
              <a:gd name="connsiteX3" fmla="*/ 452063 w 461499"/>
              <a:gd name="connsiteY3" fmla="*/ 323649 h 701284"/>
              <a:gd name="connsiteX4" fmla="*/ 267129 w 461499"/>
              <a:gd name="connsiteY4" fmla="*/ 652422 h 701284"/>
              <a:gd name="connsiteX5" fmla="*/ 174661 w 461499"/>
              <a:gd name="connsiteY5" fmla="*/ 693518 h 70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99" h="701284">
                <a:moveTo>
                  <a:pt x="0" y="231181"/>
                </a:moveTo>
                <a:cubicBezTo>
                  <a:pt x="23117" y="144707"/>
                  <a:pt x="46234" y="58233"/>
                  <a:pt x="113016" y="25698"/>
                </a:cubicBezTo>
                <a:cubicBezTo>
                  <a:pt x="179798" y="-6837"/>
                  <a:pt x="344185" y="-13686"/>
                  <a:pt x="400693" y="35972"/>
                </a:cubicBezTo>
                <a:cubicBezTo>
                  <a:pt x="457201" y="85630"/>
                  <a:pt x="474324" y="220907"/>
                  <a:pt x="452063" y="323649"/>
                </a:cubicBezTo>
                <a:cubicBezTo>
                  <a:pt x="429802" y="426391"/>
                  <a:pt x="313363" y="590777"/>
                  <a:pt x="267129" y="652422"/>
                </a:cubicBezTo>
                <a:cubicBezTo>
                  <a:pt x="220895" y="714067"/>
                  <a:pt x="197778" y="703792"/>
                  <a:pt x="174661" y="69351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923823" y="3001616"/>
            <a:ext cx="65526" cy="79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Kể về một lần em được đi chơi cùng gia đình</a:t>
            </a: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4" b="100000" l="1995" r="100000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81" y="459711"/>
            <a:ext cx="7134676" cy="440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91" y="4558514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Em cùng gia đình đi chơi ở đâu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950" y="4548043"/>
            <a:ext cx="6978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Em thấy nơi đó có đẹp không? Em có thích chuyến đi này không ?</a:t>
            </a:r>
          </a:p>
        </p:txBody>
      </p:sp>
    </p:spTree>
    <p:extLst>
      <p:ext uri="{BB962C8B-B14F-4D97-AF65-F5344CB8AC3E}">
        <p14:creationId xmlns:p14="http://schemas.microsoft.com/office/powerpoint/2010/main" val="36084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CBB4-DBC6-B175-ABFE-A09AF889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CDCAA-E091-6DA5-5C50-5A7A7E7F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50" y="450150"/>
            <a:ext cx="7962634" cy="47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D464-2AB4-4B51-BFA8-CD3A0A44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A0ACE-02FB-C076-2067-BEDBA08C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-1" r="9235" b="49861"/>
          <a:stretch/>
        </p:blipFill>
        <p:spPr>
          <a:xfrm>
            <a:off x="499148" y="404943"/>
            <a:ext cx="3440266" cy="2360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CA863-EA6B-6DD3-7833-3E2CC82DC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696" t="20467" r="6267" b="37157"/>
          <a:stretch/>
        </p:blipFill>
        <p:spPr>
          <a:xfrm>
            <a:off x="4537470" y="450150"/>
            <a:ext cx="3705446" cy="217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DA5F9D-E21A-0C5D-FF89-EE0C9613E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4315" r="22805" b="28682"/>
          <a:stretch/>
        </p:blipFill>
        <p:spPr>
          <a:xfrm>
            <a:off x="490249" y="2835328"/>
            <a:ext cx="3449165" cy="2138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AAE63-7028-E0C2-B0FE-A7DD68E99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7003" t="41137" r="2960" b="16487"/>
          <a:stretch/>
        </p:blipFill>
        <p:spPr>
          <a:xfrm>
            <a:off x="4627797" y="2765371"/>
            <a:ext cx="3623068" cy="21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99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128</Words>
  <Application>Microsoft Office PowerPoint</Application>
  <PresentationFormat>On-screen Show (16:9)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Lato</vt:lpstr>
      <vt:lpstr>Arial</vt:lpstr>
      <vt:lpstr>HP001 4 hàng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PC</cp:lastModifiedBy>
  <cp:revision>418</cp:revision>
  <dcterms:modified xsi:type="dcterms:W3CDTF">2026-02-03T13:53:09Z</dcterms:modified>
</cp:coreProperties>
</file>