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D118-FFB9-4060-9898-D3940ADD3261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7C8CF-7E12-4819-AC84-22157288FC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35052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Trả lời câu hỏi: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</a:rPr>
              <a:t>4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Administrator\Desktop\giai-bai-tap-tieng-viet-1-trang-24-25-26-27-bai-1-nu-hon-tren-ban-tay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393842"/>
            <a:ext cx="5486400" cy="2464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8382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a. Làm anh thì cần làm những gì cho em?</a:t>
            </a:r>
            <a:endParaRPr lang="en-US" sz="24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86335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b. Theo em, làm anh dễ hay khó ?</a:t>
            </a:r>
            <a:endParaRPr lang="en-US" sz="24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8817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c. Em thích làm anh hay làm em ? Vì sao ?</a:t>
            </a:r>
            <a:endParaRPr lang="en-US" sz="2400" b="1" dirty="0"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1295400"/>
            <a:ext cx="8915400" cy="12954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 anh thì cần làm: khi em bé khóc, anh phải dỗ dành; khi em bé ngã, anh nâng dịu dàng; mẹ cho quà bánh, chia em phần hơn; có đồ chơi đẹp, cũng nhường em luôn.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043535"/>
            <a:ext cx="8915400" cy="6858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 em, làm anh thật khó.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Học thuộc lòng hai khổ thơ cuối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</a:rPr>
              <a:t>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1620083"/>
            <a:ext cx="33826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" dirty="0">
                <a:latin typeface="+mj-lt"/>
              </a:rPr>
              <a:t>Làm anh khó đấy</a:t>
            </a:r>
          </a:p>
          <a:p>
            <a:r>
              <a:rPr lang="vi-VN" sz="3000" dirty="0">
                <a:latin typeface="+mj-lt"/>
              </a:rPr>
              <a:t>Phải đâu chuyện đùa</a:t>
            </a:r>
          </a:p>
          <a:p>
            <a:r>
              <a:rPr lang="vi-VN" sz="3000" dirty="0">
                <a:latin typeface="+mj-lt"/>
              </a:rPr>
              <a:t>Với em gái bé</a:t>
            </a:r>
          </a:p>
          <a:p>
            <a:r>
              <a:rPr lang="vi-VN" sz="3000" dirty="0">
                <a:latin typeface="+mj-lt"/>
              </a:rPr>
              <a:t>Phải “người lớn” cơ.</a:t>
            </a:r>
          </a:p>
          <a:p>
            <a:endParaRPr lang="vi-VN" sz="3000" dirty="0">
              <a:latin typeface="+mj-lt"/>
            </a:endParaRPr>
          </a:p>
          <a:p>
            <a:r>
              <a:rPr lang="vi-VN" sz="3000" dirty="0">
                <a:latin typeface="+mj-lt"/>
              </a:rPr>
              <a:t>Khi em bé khóc</a:t>
            </a:r>
          </a:p>
          <a:p>
            <a:r>
              <a:rPr lang="vi-VN" sz="3000" dirty="0">
                <a:latin typeface="+mj-lt"/>
              </a:rPr>
              <a:t>Anh phải dỗ dành</a:t>
            </a:r>
          </a:p>
          <a:p>
            <a:r>
              <a:rPr lang="vi-VN" sz="3000" dirty="0">
                <a:latin typeface="+mj-lt"/>
              </a:rPr>
              <a:t>Nếu em bé ngã</a:t>
            </a:r>
          </a:p>
          <a:p>
            <a:r>
              <a:rPr lang="vi-VN" sz="3000" dirty="0">
                <a:latin typeface="+mj-lt"/>
              </a:rPr>
              <a:t>Anh nâng dịu dàng.</a:t>
            </a:r>
            <a:endParaRPr lang="en-US" sz="30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1600200"/>
            <a:ext cx="449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dirty="0">
                <a:latin typeface="+mj-lt"/>
              </a:rPr>
              <a:t>Mẹ cho quà bánh</a:t>
            </a:r>
          </a:p>
          <a:p>
            <a:r>
              <a:rPr lang="vi-VN" sz="3000" dirty="0">
                <a:latin typeface="+mj-lt"/>
              </a:rPr>
              <a:t>Chia em phần hơn</a:t>
            </a:r>
          </a:p>
          <a:p>
            <a:r>
              <a:rPr lang="vi-VN" sz="3000" dirty="0">
                <a:latin typeface="+mj-lt"/>
              </a:rPr>
              <a:t>Có đồ chơi đẹp</a:t>
            </a:r>
          </a:p>
          <a:p>
            <a:r>
              <a:rPr lang="vi-VN" sz="3000" dirty="0">
                <a:latin typeface="+mj-lt"/>
              </a:rPr>
              <a:t>Cũng nhường em luôn.</a:t>
            </a:r>
          </a:p>
          <a:p>
            <a:endParaRPr lang="vi-VN" sz="3000" dirty="0">
              <a:latin typeface="+mj-lt"/>
            </a:endParaRPr>
          </a:p>
          <a:p>
            <a:r>
              <a:rPr lang="vi-VN" sz="3000" dirty="0">
                <a:latin typeface="+mj-lt"/>
              </a:rPr>
              <a:t>Làm anh thật khó</a:t>
            </a:r>
          </a:p>
          <a:p>
            <a:r>
              <a:rPr lang="vi-VN" sz="3000" dirty="0">
                <a:latin typeface="+mj-lt"/>
              </a:rPr>
              <a:t>Nhưng mà thật vui</a:t>
            </a:r>
          </a:p>
          <a:p>
            <a:r>
              <a:rPr lang="vi-VN" sz="3000" dirty="0">
                <a:latin typeface="+mj-lt"/>
              </a:rPr>
              <a:t>Ai yêu em bé</a:t>
            </a:r>
          </a:p>
          <a:p>
            <a:r>
              <a:rPr lang="vi-VN" sz="3000" dirty="0">
                <a:latin typeface="+mj-lt"/>
              </a:rPr>
              <a:t>Thì làm được thôi.</a:t>
            </a:r>
          </a:p>
          <a:p>
            <a:r>
              <a:rPr lang="vi-VN" sz="3000" dirty="0">
                <a:latin typeface="+mj-lt"/>
              </a:rPr>
              <a:t>      </a:t>
            </a:r>
          </a:p>
          <a:p>
            <a:pPr algn="r"/>
            <a:r>
              <a:rPr lang="vi-VN" sz="2000" i="1" dirty="0">
                <a:latin typeface="+mj-lt"/>
              </a:rPr>
              <a:t>( Phan Thị Thanh Nhàn)</a:t>
            </a:r>
            <a:endParaRPr lang="en-US" sz="20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838200"/>
            <a:ext cx="2300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>
                <a:latin typeface="+mj-lt"/>
              </a:rPr>
              <a:t>LÀM ANH</a:t>
            </a:r>
            <a:endParaRPr lang="en-US" sz="3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(1)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4724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(2)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67200" y="2438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(3)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4659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(4)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0"/>
            <a:ext cx="91440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Kể về anh, chị hoặc em của em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</a:rPr>
              <a:t>6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Kết quả hình ảnh cho bài 2: làm an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914400"/>
            <a:ext cx="9144001" cy="5334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205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PC</cp:lastModifiedBy>
  <cp:revision>18</cp:revision>
  <dcterms:created xsi:type="dcterms:W3CDTF">2021-02-19T12:38:44Z</dcterms:created>
  <dcterms:modified xsi:type="dcterms:W3CDTF">2026-02-03T13:35:21Z</dcterms:modified>
</cp:coreProperties>
</file>