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413" r:id="rId3"/>
    <p:sldId id="416" r:id="rId4"/>
    <p:sldId id="414" r:id="rId5"/>
    <p:sldId id="4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5F"/>
    <a:srgbClr val="FDD27B"/>
    <a:srgbClr val="F36211"/>
    <a:srgbClr val="FF3B3B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3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40541-F8D2-4496-B374-6C5BF1EAC4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3859731" cy="525464"/>
            <a:chOff x="0" y="142774"/>
            <a:chExt cx="385973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385973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0524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TRẢ LỜI CÂU HỎI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35EE50-718D-45C9-A7E4-0F99AD7C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13">
            <a:extLst>
              <a:ext uri="{FF2B5EF4-FFF2-40B4-BE49-F238E27FC236}">
                <a16:creationId xmlns:a16="http://schemas.microsoft.com/office/drawing/2014/main" id="{C97BD10F-BCDB-4619-874B-93F2BB6B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9B2BA2-4832-4DB3-89A8-5DD75C988590}"/>
              </a:ext>
            </a:extLst>
          </p:cNvPr>
          <p:cNvSpPr txBox="1"/>
          <p:nvPr/>
        </p:nvSpPr>
        <p:spPr>
          <a:xfrm>
            <a:off x="966352" y="1154639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94A7D-1632-430C-B5C5-8351064E5CE4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36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4FB07A-094A-4368-8ABD-A2CAF4436094}"/>
              </a:ext>
            </a:extLst>
          </p:cNvPr>
          <p:cNvSpPr txBox="1"/>
          <p:nvPr/>
        </p:nvSpPr>
        <p:spPr>
          <a:xfrm>
            <a:off x="923730" y="3890052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07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25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25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7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 ngõ ngôi nhà của bạn nhỏ có gì?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7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chim hót ở đ</a:t>
            </a:r>
            <a:r>
              <a:rPr lang="en-US" sz="32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</a:t>
            </a:r>
            <a:r>
              <a:rPr lang="vi-VN" sz="32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hồi như thế nào?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890332" y="4849380"/>
            <a:ext cx="7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thơ nào nói về hình ảnh mái nhà?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D62985-6CD5-4249-8BF3-18D9B1702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" y="4852462"/>
            <a:ext cx="2682383" cy="1911849"/>
          </a:xfrm>
          <a:prstGeom prst="roundRect">
            <a:avLst>
              <a:gd name="adj" fmla="val 5338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 ngõ ngôi nhà của bạn nhỏ có </a:t>
            </a:r>
            <a:r>
              <a:rPr lang="en-US" sz="3300" u="none" strike="noStrike" dirty="0" err="1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xoan</a:t>
            </a:r>
            <a:r>
              <a:rPr lang="en-US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300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348261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chim hót ở đ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</a:t>
            </a:r>
            <a:r>
              <a:rPr lang="vi-VN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hồi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lót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151651" y="5494447"/>
            <a:ext cx="92927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thơ n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hình ảnh mái nhà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33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3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47009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47009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3200" dirty="0"/>
          </a:p>
        </p:txBody>
      </p:sp>
      <p:pic>
        <p:nvPicPr>
          <p:cNvPr id="17" name="Picture 16" descr="A close - 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4FD6727E-E17E-40B0-93C3-813C4780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56" y="3429000"/>
            <a:ext cx="4140444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4170065" y="1358526"/>
            <a:ext cx="2026418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4767552" y="1889783"/>
            <a:ext cx="2026418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4393640" y="2592361"/>
            <a:ext cx="2026418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4545155" y="3233455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4069581" y="4124084"/>
            <a:ext cx="225083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4170065" y="4668633"/>
            <a:ext cx="225083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4545155" y="5371211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3945652" y="5884423"/>
            <a:ext cx="2250831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pic>
        <p:nvPicPr>
          <p:cNvPr id="17" name="Picture 16" descr="A close - 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4FD6727E-E17E-40B0-93C3-813C4780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56" y="3429000"/>
            <a:ext cx="4140444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3223260" y="1358526"/>
            <a:ext cx="2973223" cy="653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3780106" y="1988191"/>
            <a:ext cx="3295282" cy="57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3492011" y="2592361"/>
            <a:ext cx="2973223" cy="641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3520919" y="3233455"/>
            <a:ext cx="3575309" cy="56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3235093" y="4112654"/>
            <a:ext cx="3302489" cy="584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3381297" y="4668633"/>
            <a:ext cx="3302489" cy="51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3360899" y="5336921"/>
            <a:ext cx="3575309" cy="57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3111164" y="5906195"/>
            <a:ext cx="3302489" cy="584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D40650-B627-4530-9067-371B46D4A641}"/>
              </a:ext>
            </a:extLst>
          </p:cNvPr>
          <p:cNvGrpSpPr/>
          <p:nvPr/>
        </p:nvGrpSpPr>
        <p:grpSpPr>
          <a:xfrm>
            <a:off x="0" y="142774"/>
            <a:ext cx="11532870" cy="525464"/>
            <a:chOff x="0" y="142774"/>
            <a:chExt cx="11532870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35FB035-9767-4B64-A6B8-670E2CBC407F}"/>
                </a:ext>
              </a:extLst>
            </p:cNvPr>
            <p:cNvSpPr/>
            <p:nvPr/>
          </p:nvSpPr>
          <p:spPr bwMode="auto">
            <a:xfrm>
              <a:off x="0" y="142774"/>
              <a:ext cx="11532870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6323D43A-C5C1-44A7-B8B0-E5EC39EB6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0854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VẼ NGÔI NHÀ MÀ EM YÊU THÍCH VÀ ĐẶT TÊN CHO BỨC TRANH EM VẼ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C49FB86-7E44-4220-8AE4-6B28891C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95" y="948530"/>
            <a:ext cx="3738091" cy="3100955"/>
          </a:xfrm>
          <a:prstGeom prst="roundRect">
            <a:avLst>
              <a:gd name="adj" fmla="val 16667"/>
            </a:avLst>
          </a:prstGeom>
          <a:ln>
            <a:solidFill>
              <a:srgbClr val="FDC85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DCB67-0176-436D-B65E-139387174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955" y="948529"/>
            <a:ext cx="3738090" cy="3100955"/>
          </a:xfrm>
          <a:prstGeom prst="roundRect">
            <a:avLst>
              <a:gd name="adj" fmla="val 16667"/>
            </a:avLst>
          </a:prstGeom>
          <a:ln>
            <a:solidFill>
              <a:srgbClr val="FDC85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8862F-16FA-453B-A91F-CD984185C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715" y="948529"/>
            <a:ext cx="3738090" cy="3100955"/>
          </a:xfrm>
          <a:prstGeom prst="roundRect">
            <a:avLst>
              <a:gd name="adj" fmla="val 16667"/>
            </a:avLst>
          </a:prstGeom>
          <a:ln>
            <a:solidFill>
              <a:srgbClr val="FDC85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8032D3-C6AF-41E9-BFA6-D9621AFC9A8D}"/>
              </a:ext>
            </a:extLst>
          </p:cNvPr>
          <p:cNvSpPr txBox="1"/>
          <p:nvPr/>
        </p:nvSpPr>
        <p:spPr>
          <a:xfrm>
            <a:off x="2616925" y="6949440"/>
            <a:ext cx="6264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+ + +</a:t>
            </a:r>
            <a:br>
              <a:rPr lang="en-US" dirty="0"/>
            </a:br>
            <a:endParaRPr lang="en-US" dirty="0"/>
          </a:p>
        </p:txBody>
      </p:sp>
      <p:cxnSp>
        <p:nvCxnSpPr>
          <p:cNvPr id="14" name="4">
            <a:extLst>
              <a:ext uri="{FF2B5EF4-FFF2-40B4-BE49-F238E27FC236}">
                <a16:creationId xmlns:a16="http://schemas.microsoft.com/office/drawing/2014/main" id="{5ECFFBCE-F7DD-4478-ABA4-BDC74FB181FA}"/>
              </a:ext>
            </a:extLst>
          </p:cNvPr>
          <p:cNvCxnSpPr>
            <a:cxnSpLocks/>
          </p:cNvCxnSpPr>
          <p:nvPr/>
        </p:nvCxnSpPr>
        <p:spPr>
          <a:xfrm>
            <a:off x="4089440" y="5630821"/>
            <a:ext cx="62006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7">
            <a:extLst>
              <a:ext uri="{FF2B5EF4-FFF2-40B4-BE49-F238E27FC236}">
                <a16:creationId xmlns:a16="http://schemas.microsoft.com/office/drawing/2014/main" id="{5F35EF10-3A79-4022-9648-582A075692DE}"/>
              </a:ext>
            </a:extLst>
          </p:cNvPr>
          <p:cNvSpPr/>
          <p:nvPr/>
        </p:nvSpPr>
        <p:spPr>
          <a:xfrm>
            <a:off x="1057315" y="4463375"/>
            <a:ext cx="1763591" cy="1257587"/>
          </a:xfrm>
          <a:prstGeom prst="decagon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F7EFBD59-74D5-40FC-8229-A9E0B31286E3}"/>
              </a:ext>
            </a:extLst>
          </p:cNvPr>
          <p:cNvSpPr txBox="1"/>
          <p:nvPr/>
        </p:nvSpPr>
        <p:spPr>
          <a:xfrm>
            <a:off x="1378699" y="4797908"/>
            <a:ext cx="11208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B7874975-CC1B-4779-A5E8-0D7D2FD2CB07}"/>
              </a:ext>
            </a:extLst>
          </p:cNvPr>
          <p:cNvSpPr/>
          <p:nvPr/>
        </p:nvSpPr>
        <p:spPr bwMode="auto">
          <a:xfrm flipH="1">
            <a:off x="2383430" y="4282440"/>
            <a:ext cx="647002" cy="163899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10">
            <a:extLst>
              <a:ext uri="{FF2B5EF4-FFF2-40B4-BE49-F238E27FC236}">
                <a16:creationId xmlns:a16="http://schemas.microsoft.com/office/drawing/2014/main" id="{F93AFA3E-FC22-4131-A804-2AC9BA4BF9B1}"/>
              </a:ext>
            </a:extLst>
          </p:cNvPr>
          <p:cNvGrpSpPr/>
          <p:nvPr/>
        </p:nvGrpSpPr>
        <p:grpSpPr>
          <a:xfrm>
            <a:off x="3402951" y="4881867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21" name="11">
              <a:extLst>
                <a:ext uri="{FF2B5EF4-FFF2-40B4-BE49-F238E27FC236}">
                  <a16:creationId xmlns:a16="http://schemas.microsoft.com/office/drawing/2014/main" id="{8503EF03-278A-4891-84E0-5EF9506FFC5A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12">
              <a:extLst>
                <a:ext uri="{FF2B5EF4-FFF2-40B4-BE49-F238E27FC236}">
                  <a16:creationId xmlns:a16="http://schemas.microsoft.com/office/drawing/2014/main" id="{F3D3AE55-E37F-4C3F-93A3-E32E2CE33B97}"/>
                </a:ext>
              </a:extLst>
            </p:cNvPr>
            <p:cNvSpPr txBox="1"/>
            <p:nvPr/>
          </p:nvSpPr>
          <p:spPr>
            <a:xfrm>
              <a:off x="5995060" y="1966640"/>
              <a:ext cx="41229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90D2269-70D6-4FC9-8BD5-FA61FFFBF03C}"/>
              </a:ext>
            </a:extLst>
          </p:cNvPr>
          <p:cNvSpPr txBox="1"/>
          <p:nvPr/>
        </p:nvSpPr>
        <p:spPr>
          <a:xfrm>
            <a:off x="3926237" y="4671050"/>
            <a:ext cx="64677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hay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)?</a:t>
            </a:r>
            <a:endParaRPr lang="en-US" sz="2500" b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10">
            <a:extLst>
              <a:ext uri="{FF2B5EF4-FFF2-40B4-BE49-F238E27FC236}">
                <a16:creationId xmlns:a16="http://schemas.microsoft.com/office/drawing/2014/main" id="{19099463-7967-42F3-8F90-63D889329C91}"/>
              </a:ext>
            </a:extLst>
          </p:cNvPr>
          <p:cNvGrpSpPr/>
          <p:nvPr/>
        </p:nvGrpSpPr>
        <p:grpSpPr>
          <a:xfrm>
            <a:off x="3419700" y="48967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40" name="11">
              <a:extLst>
                <a:ext uri="{FF2B5EF4-FFF2-40B4-BE49-F238E27FC236}">
                  <a16:creationId xmlns:a16="http://schemas.microsoft.com/office/drawing/2014/main" id="{4560A33F-B408-4158-AAED-EC89B16EFA28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12">
              <a:extLst>
                <a:ext uri="{FF2B5EF4-FFF2-40B4-BE49-F238E27FC236}">
                  <a16:creationId xmlns:a16="http://schemas.microsoft.com/office/drawing/2014/main" id="{69E66BE7-74E4-4B8D-8080-7440BEE4C903}"/>
                </a:ext>
              </a:extLst>
            </p:cNvPr>
            <p:cNvSpPr txBox="1"/>
            <p:nvPr/>
          </p:nvSpPr>
          <p:spPr>
            <a:xfrm>
              <a:off x="5995060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BF9FBA2-A432-47D0-A721-E0A5C4F92B7D}"/>
              </a:ext>
            </a:extLst>
          </p:cNvPr>
          <p:cNvSpPr txBox="1"/>
          <p:nvPr/>
        </p:nvSpPr>
        <p:spPr>
          <a:xfrm>
            <a:off x="4147021" y="4890389"/>
            <a:ext cx="6467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/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10">
            <a:extLst>
              <a:ext uri="{FF2B5EF4-FFF2-40B4-BE49-F238E27FC236}">
                <a16:creationId xmlns:a16="http://schemas.microsoft.com/office/drawing/2014/main" id="{C2C36123-ACCA-43BF-84F0-A3B964A901B7}"/>
              </a:ext>
            </a:extLst>
          </p:cNvPr>
          <p:cNvGrpSpPr/>
          <p:nvPr/>
        </p:nvGrpSpPr>
        <p:grpSpPr>
          <a:xfrm>
            <a:off x="3419700" y="4881211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44" name="11">
              <a:extLst>
                <a:ext uri="{FF2B5EF4-FFF2-40B4-BE49-F238E27FC236}">
                  <a16:creationId xmlns:a16="http://schemas.microsoft.com/office/drawing/2014/main" id="{CB1966AE-3147-4148-83C5-05F975C1D499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12">
              <a:extLst>
                <a:ext uri="{FF2B5EF4-FFF2-40B4-BE49-F238E27FC236}">
                  <a16:creationId xmlns:a16="http://schemas.microsoft.com/office/drawing/2014/main" id="{4B7A84BD-29D2-4248-8314-5D9018B418A3}"/>
                </a:ext>
              </a:extLst>
            </p:cNvPr>
            <p:cNvSpPr txBox="1"/>
            <p:nvPr/>
          </p:nvSpPr>
          <p:spPr>
            <a:xfrm>
              <a:off x="5995060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740131B-8E2A-4CDF-AD7D-B0CDB75620F8}"/>
              </a:ext>
            </a:extLst>
          </p:cNvPr>
          <p:cNvSpPr txBox="1"/>
          <p:nvPr/>
        </p:nvSpPr>
        <p:spPr>
          <a:xfrm>
            <a:off x="4092014" y="4881211"/>
            <a:ext cx="6987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10">
            <a:extLst>
              <a:ext uri="{FF2B5EF4-FFF2-40B4-BE49-F238E27FC236}">
                <a16:creationId xmlns:a16="http://schemas.microsoft.com/office/drawing/2014/main" id="{01547678-045B-4288-9D5B-E26D962346FB}"/>
              </a:ext>
            </a:extLst>
          </p:cNvPr>
          <p:cNvGrpSpPr/>
          <p:nvPr/>
        </p:nvGrpSpPr>
        <p:grpSpPr>
          <a:xfrm>
            <a:off x="3419700" y="48967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52" name="11">
              <a:extLst>
                <a:ext uri="{FF2B5EF4-FFF2-40B4-BE49-F238E27FC236}">
                  <a16:creationId xmlns:a16="http://schemas.microsoft.com/office/drawing/2014/main" id="{0AF913EA-4EDB-4EB5-975F-58736F86DF80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12">
              <a:extLst>
                <a:ext uri="{FF2B5EF4-FFF2-40B4-BE49-F238E27FC236}">
                  <a16:creationId xmlns:a16="http://schemas.microsoft.com/office/drawing/2014/main" id="{3294D529-B746-4E0D-AA8F-C48FAAB9EFEB}"/>
                </a:ext>
              </a:extLst>
            </p:cNvPr>
            <p:cNvSpPr txBox="1"/>
            <p:nvPr/>
          </p:nvSpPr>
          <p:spPr>
            <a:xfrm>
              <a:off x="5995060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8A155FC-FE5B-47D5-AAD2-77EDFE3B98F4}"/>
              </a:ext>
            </a:extLst>
          </p:cNvPr>
          <p:cNvSpPr txBox="1"/>
          <p:nvPr/>
        </p:nvSpPr>
        <p:spPr>
          <a:xfrm>
            <a:off x="4092014" y="4896749"/>
            <a:ext cx="6987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/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8" grpId="0"/>
      <p:bldP spid="38" grpId="1"/>
      <p:bldP spid="42" grpId="0"/>
      <p:bldP spid="42" grpId="1"/>
      <p:bldP spid="46" grpId="0"/>
      <p:bldP spid="46" grpId="1"/>
      <p:bldP spid="54" grpId="0"/>
      <p:bldP spid="5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324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PC</cp:lastModifiedBy>
  <cp:revision>184</cp:revision>
  <dcterms:created xsi:type="dcterms:W3CDTF">2021-01-25T07:37:41Z</dcterms:created>
  <dcterms:modified xsi:type="dcterms:W3CDTF">2026-02-03T13:59:51Z</dcterms:modified>
</cp:coreProperties>
</file>