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59" r:id="rId4"/>
    <p:sldId id="260" r:id="rId5"/>
    <p:sldId id="262" r:id="rId6"/>
    <p:sldId id="264" r:id="rId7"/>
    <p:sldId id="265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85F"/>
    <a:srgbClr val="FDD27B"/>
    <a:srgbClr val="F36211"/>
    <a:srgbClr val="FF3B3B"/>
    <a:srgbClr val="FDC045"/>
    <a:srgbClr val="BAE18F"/>
    <a:srgbClr val="9CD45E"/>
    <a:srgbClr val="FBB4AE"/>
    <a:srgbClr val="CDE8C2"/>
    <a:srgbClr val="D9F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2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1BCC-064A-4A35-8F30-083C5347B84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0541-F8D2-4496-B374-6C5BF1EAC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BD44-12DB-4071-B63B-A39098C53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02434-6E46-4B45-8AEC-8DEC9A37A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E5C-4255-446D-907D-6E64E399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FBA3E-FAA6-4C8B-8725-149D17C3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CA8D-F785-47F7-9484-E636930E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1114-81F6-4C21-A816-255CD7C8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760AD-A2FD-4D00-A50D-6154AC05F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24EA2-36F3-4EF9-B945-B76683A8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BEDB-1A5D-4D17-B955-3EB6A904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CDD8-FA04-44B3-92E3-44764264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CD89A-9CBC-40F3-9525-D3CE7A1CE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B3992-E8A2-40DF-92DE-E6B2F297E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566D-914B-486D-B345-4B91711F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EF37-FE1E-4381-B7AC-A1E4A639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C9B2-6B50-498C-9043-1FAB4830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3CAF-348C-4A12-97E5-EA0708DF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2366-00E6-455C-AA33-DF0DDF5B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A38D-CD49-4350-A4CA-96EF32E0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4D9A-EDBD-42DE-8820-C9088208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0E0B-BE60-4810-ACA3-E9C27E53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76A7-2DAD-40A8-AB83-14D34055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053A-14D0-4C14-9E28-92935760C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A664-8460-4461-94B5-DB4500C8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4120-0E9F-439E-9D75-0CD4D698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B0F5-F9D8-47ED-982A-B973E4EA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2E95-2851-44C3-944C-DEF83D6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8D1F-AC36-45A4-83BD-9C02C7F7A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0D689-56CC-48F9-8615-65012293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7FA20-F1C9-4037-98A7-C25B0E1A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1F7AE-BF3F-4082-A53C-3BCCFEE8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3F3E9-AA67-41FF-B798-FD9FCDE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3056-BA10-47BD-A4DC-3007CA91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4BAB-00AD-4594-9020-507F5D8D8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95261-8378-4045-8604-F400F8C6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9D728-776F-41B6-B33E-A873D4EA4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71659-0EE0-43DA-BDDB-D2C5677DD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8788F-4A52-47EE-B941-AA26218C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A2380-871D-4E2A-B894-9FC05627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0AB88-76F6-4870-9C86-61CB4AE0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A02-228A-4DD1-AB99-DC0C0390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8CFB5-FC48-443D-A7E8-675984D6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BF390-3490-4215-BABC-A35EF043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C0807-4CE4-4B56-960C-833C70AC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F57EF-26EE-4984-932B-E7352345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100FA-F7EC-4073-99DD-B6C4196E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53986-C12A-4A51-94DE-9E0FB6E4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53BB-29F4-4195-A6F7-793D69C4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8246-470A-41E9-839D-91A1072F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4EAE1-4F4E-43F0-95D8-E673CC9A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26AF1-60A9-45C6-A91D-E95F6C47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6657D-7675-4486-88E1-E40B56D4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FB6C-F3D2-4DC6-B3E5-0FF09F0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4E1-9630-4FBC-B8E6-A93F5D71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8FBF5-CE66-4294-A5DF-F8A82008A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7BD89-DC42-4C76-8EB3-C41D73AD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EAF7-0B29-4A8D-B4AF-038B2D19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136BC-9C8B-41DB-9643-68C4E414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F865-CEAE-4BC7-8D2E-C9121B1F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B1BC7-0EDD-4A55-87E2-0F095DF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2DF3F-87D6-4C89-B588-CFE4A972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74DF-3652-4998-B4FA-BE1231FED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E828-D9E5-4E42-B416-83D618E6E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E428-972A-4937-A13F-6037E8F98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EDEDA8-59EB-42CF-9EE3-9439DDEAD4A7}"/>
              </a:ext>
            </a:extLst>
          </p:cNvPr>
          <p:cNvGrpSpPr/>
          <p:nvPr/>
        </p:nvGrpSpPr>
        <p:grpSpPr>
          <a:xfrm>
            <a:off x="0" y="142774"/>
            <a:ext cx="4285673" cy="525464"/>
            <a:chOff x="0" y="142774"/>
            <a:chExt cx="4285673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0C1A98C-E994-4413-802C-0F6D253F66CE}"/>
                </a:ext>
              </a:extLst>
            </p:cNvPr>
            <p:cNvSpPr/>
            <p:nvPr/>
          </p:nvSpPr>
          <p:spPr bwMode="auto">
            <a:xfrm>
              <a:off x="0" y="142774"/>
              <a:ext cx="428567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90E5837-98D6-48C4-895C-2C8CD9A4E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06" y="142775"/>
              <a:ext cx="33586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ÔN VÀ KHỞI ĐỘNG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CDEDA9-F795-40D2-BB75-B923AD796565}"/>
              </a:ext>
            </a:extLst>
          </p:cNvPr>
          <p:cNvSpPr txBox="1"/>
          <p:nvPr/>
        </p:nvSpPr>
        <p:spPr>
          <a:xfrm>
            <a:off x="1490381" y="934775"/>
            <a:ext cx="10210287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677C8B-07CA-4A79-8FC7-5980D01508AE}"/>
              </a:ext>
            </a:extLst>
          </p:cNvPr>
          <p:cNvGrpSpPr/>
          <p:nvPr/>
        </p:nvGrpSpPr>
        <p:grpSpPr>
          <a:xfrm>
            <a:off x="0" y="1071006"/>
            <a:ext cx="1490381" cy="525464"/>
            <a:chOff x="0" y="142774"/>
            <a:chExt cx="1490381" cy="52546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10FA57-7E13-4D98-BED4-CB7D26F6159F}"/>
                </a:ext>
              </a:extLst>
            </p:cNvPr>
            <p:cNvSpPr/>
            <p:nvPr/>
          </p:nvSpPr>
          <p:spPr bwMode="auto">
            <a:xfrm>
              <a:off x="0" y="142774"/>
              <a:ext cx="149038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B02"/>
            </a:solidFill>
            <a:ln w="28575">
              <a:solidFill>
                <a:srgbClr val="E89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13">
              <a:extLst>
                <a:ext uri="{FF2B5EF4-FFF2-40B4-BE49-F238E27FC236}">
                  <a16:creationId xmlns:a16="http://schemas.microsoft.com/office/drawing/2014/main" id="{DF7BC84B-69B9-4879-A8C5-4782C9577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332" y="142775"/>
              <a:ext cx="6687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</a:t>
              </a:r>
              <a:endParaRPr lang="zh-CN" alt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0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97D3BAA-312C-4B10-82C7-29182B76CD2C}"/>
              </a:ext>
            </a:extLst>
          </p:cNvPr>
          <p:cNvGrpSpPr/>
          <p:nvPr/>
        </p:nvGrpSpPr>
        <p:grpSpPr>
          <a:xfrm>
            <a:off x="0" y="142774"/>
            <a:ext cx="2863273" cy="525464"/>
            <a:chOff x="0" y="142774"/>
            <a:chExt cx="2863273" cy="52546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F631F8-680F-470C-B1D1-225ABC910911}"/>
                </a:ext>
              </a:extLst>
            </p:cNvPr>
            <p:cNvSpPr/>
            <p:nvPr/>
          </p:nvSpPr>
          <p:spPr bwMode="auto">
            <a:xfrm>
              <a:off x="0" y="142774"/>
              <a:ext cx="286327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B02"/>
            </a:solidFill>
            <a:ln w="28575">
              <a:solidFill>
                <a:srgbClr val="E89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4B7CD51D-7B79-4356-97F9-AD0F214C0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332" y="142775"/>
              <a:ext cx="21082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CÂU ĐỐ</a:t>
              </a:r>
              <a:endParaRPr lang="zh-CN" alt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5" name="4">
            <a:extLst>
              <a:ext uri="{FF2B5EF4-FFF2-40B4-BE49-F238E27FC236}">
                <a16:creationId xmlns:a16="http://schemas.microsoft.com/office/drawing/2014/main" id="{B0F4EA1F-BF0C-4CA6-8F0B-08CD5E9EF4C6}"/>
              </a:ext>
            </a:extLst>
          </p:cNvPr>
          <p:cNvCxnSpPr/>
          <p:nvPr/>
        </p:nvCxnSpPr>
        <p:spPr>
          <a:xfrm>
            <a:off x="7666057" y="5171007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">
            <a:extLst>
              <a:ext uri="{FF2B5EF4-FFF2-40B4-BE49-F238E27FC236}">
                <a16:creationId xmlns:a16="http://schemas.microsoft.com/office/drawing/2014/main" id="{78317BA1-980D-4BF9-8768-1D4E420DEC7B}"/>
              </a:ext>
            </a:extLst>
          </p:cNvPr>
          <p:cNvCxnSpPr/>
          <p:nvPr/>
        </p:nvCxnSpPr>
        <p:spPr>
          <a:xfrm>
            <a:off x="7797765" y="3495645"/>
            <a:ext cx="364013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">
            <a:extLst>
              <a:ext uri="{FF2B5EF4-FFF2-40B4-BE49-F238E27FC236}">
                <a16:creationId xmlns:a16="http://schemas.microsoft.com/office/drawing/2014/main" id="{1C6EA5F0-417F-4922-8639-1EC7DE5D10E7}"/>
              </a:ext>
            </a:extLst>
          </p:cNvPr>
          <p:cNvCxnSpPr/>
          <p:nvPr/>
        </p:nvCxnSpPr>
        <p:spPr>
          <a:xfrm>
            <a:off x="7439398" y="1814110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">
            <a:extLst>
              <a:ext uri="{FF2B5EF4-FFF2-40B4-BE49-F238E27FC236}">
                <a16:creationId xmlns:a16="http://schemas.microsoft.com/office/drawing/2014/main" id="{9A448488-713D-4B7F-8F50-2F46AD5102EF}"/>
              </a:ext>
            </a:extLst>
          </p:cNvPr>
          <p:cNvSpPr/>
          <p:nvPr/>
        </p:nvSpPr>
        <p:spPr>
          <a:xfrm>
            <a:off x="233331" y="2092108"/>
            <a:ext cx="6515728" cy="3760041"/>
          </a:xfrm>
          <a:prstGeom prst="decagon">
            <a:avLst/>
          </a:prstGeom>
          <a:solidFill>
            <a:srgbClr val="89C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id="{6B8CFC51-769E-48DC-9474-C77DF55E5C4A}"/>
              </a:ext>
            </a:extLst>
          </p:cNvPr>
          <p:cNvSpPr txBox="1"/>
          <p:nvPr/>
        </p:nvSpPr>
        <p:spPr>
          <a:xfrm>
            <a:off x="415285" y="3183650"/>
            <a:ext cx="620875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altLang="zh-CN" sz="3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(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?)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1CB05B5-48BC-4EA2-B505-932AC2BE1F62}"/>
              </a:ext>
            </a:extLst>
          </p:cNvPr>
          <p:cNvSpPr/>
          <p:nvPr/>
        </p:nvSpPr>
        <p:spPr bwMode="auto">
          <a:xfrm flipH="1">
            <a:off x="5672062" y="1851549"/>
            <a:ext cx="1584325" cy="4233862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zh-CN" altLang="en-US"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10">
            <a:extLst>
              <a:ext uri="{FF2B5EF4-FFF2-40B4-BE49-F238E27FC236}">
                <a16:creationId xmlns:a16="http://schemas.microsoft.com/office/drawing/2014/main" id="{25049D73-0AF5-417F-B571-C76F5F8A3714}"/>
              </a:ext>
            </a:extLst>
          </p:cNvPr>
          <p:cNvGrpSpPr/>
          <p:nvPr/>
        </p:nvGrpSpPr>
        <p:grpSpPr>
          <a:xfrm>
            <a:off x="6614322" y="683865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2" name="11">
              <a:extLst>
                <a:ext uri="{FF2B5EF4-FFF2-40B4-BE49-F238E27FC236}">
                  <a16:creationId xmlns:a16="http://schemas.microsoft.com/office/drawing/2014/main" id="{64588E24-5941-43D2-8F23-2D56BBCC9913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12">
              <a:extLst>
                <a:ext uri="{FF2B5EF4-FFF2-40B4-BE49-F238E27FC236}">
                  <a16:creationId xmlns:a16="http://schemas.microsoft.com/office/drawing/2014/main" id="{F3912037-DFED-42AC-A8F1-BC223254269D}"/>
                </a:ext>
              </a:extLst>
            </p:cNvPr>
            <p:cNvSpPr txBox="1"/>
            <p:nvPr/>
          </p:nvSpPr>
          <p:spPr>
            <a:xfrm>
              <a:off x="5953496" y="1966640"/>
              <a:ext cx="41229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13">
            <a:extLst>
              <a:ext uri="{FF2B5EF4-FFF2-40B4-BE49-F238E27FC236}">
                <a16:creationId xmlns:a16="http://schemas.microsoft.com/office/drawing/2014/main" id="{95465ECB-A218-46E4-BEC6-C4819B1893F9}"/>
              </a:ext>
            </a:extLst>
          </p:cNvPr>
          <p:cNvGrpSpPr/>
          <p:nvPr/>
        </p:nvGrpSpPr>
        <p:grpSpPr>
          <a:xfrm>
            <a:off x="7308379" y="2399322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5" name="14">
              <a:extLst>
                <a:ext uri="{FF2B5EF4-FFF2-40B4-BE49-F238E27FC236}">
                  <a16:creationId xmlns:a16="http://schemas.microsoft.com/office/drawing/2014/main" id="{0559C4C6-DB3B-4744-8023-C27B45D4B08E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15">
              <a:extLst>
                <a:ext uri="{FF2B5EF4-FFF2-40B4-BE49-F238E27FC236}">
                  <a16:creationId xmlns:a16="http://schemas.microsoft.com/office/drawing/2014/main" id="{89265CC1-BD93-4D9B-80FA-C65C638FABB2}"/>
                </a:ext>
              </a:extLst>
            </p:cNvPr>
            <p:cNvSpPr txBox="1"/>
            <p:nvPr/>
          </p:nvSpPr>
          <p:spPr>
            <a:xfrm>
              <a:off x="5953496" y="1966640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16">
            <a:extLst>
              <a:ext uri="{FF2B5EF4-FFF2-40B4-BE49-F238E27FC236}">
                <a16:creationId xmlns:a16="http://schemas.microsoft.com/office/drawing/2014/main" id="{7ABA28AF-5C90-485D-9E6C-E43744F084A7}"/>
              </a:ext>
            </a:extLst>
          </p:cNvPr>
          <p:cNvGrpSpPr/>
          <p:nvPr/>
        </p:nvGrpSpPr>
        <p:grpSpPr>
          <a:xfrm>
            <a:off x="7310702" y="4080857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8" name="17">
              <a:extLst>
                <a:ext uri="{FF2B5EF4-FFF2-40B4-BE49-F238E27FC236}">
                  <a16:creationId xmlns:a16="http://schemas.microsoft.com/office/drawing/2014/main" id="{591CBF10-77B5-4D5D-9C09-C63DD8EEB879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18">
              <a:extLst>
                <a:ext uri="{FF2B5EF4-FFF2-40B4-BE49-F238E27FC236}">
                  <a16:creationId xmlns:a16="http://schemas.microsoft.com/office/drawing/2014/main" id="{09C2B4FF-1A99-4FC8-B95C-0EB67879A7BA}"/>
                </a:ext>
              </a:extLst>
            </p:cNvPr>
            <p:cNvSpPr txBox="1"/>
            <p:nvPr/>
          </p:nvSpPr>
          <p:spPr>
            <a:xfrm>
              <a:off x="5953496" y="1966640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9BE8FCF-16B0-4E3A-8919-0A10BA60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08" y="345268"/>
            <a:ext cx="2181050" cy="1313097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F4EF7F-5218-4AD3-A4E5-1F80D0D81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947" y="2005307"/>
            <a:ext cx="2174229" cy="1313096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B620CD-65A1-475E-9590-A98F7F6BF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947" y="3666729"/>
            <a:ext cx="2174229" cy="1313095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435DC35-B3D8-4B9C-BDE1-A2532938B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008" y="5388969"/>
            <a:ext cx="2173111" cy="1313093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1" name="16">
            <a:extLst>
              <a:ext uri="{FF2B5EF4-FFF2-40B4-BE49-F238E27FC236}">
                <a16:creationId xmlns:a16="http://schemas.microsoft.com/office/drawing/2014/main" id="{C3916279-3DCE-4B6D-B03E-5D442A8B2D22}"/>
              </a:ext>
            </a:extLst>
          </p:cNvPr>
          <p:cNvGrpSpPr/>
          <p:nvPr/>
        </p:nvGrpSpPr>
        <p:grpSpPr>
          <a:xfrm>
            <a:off x="6620139" y="5852149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32" name="17">
              <a:extLst>
                <a:ext uri="{FF2B5EF4-FFF2-40B4-BE49-F238E27FC236}">
                  <a16:creationId xmlns:a16="http://schemas.microsoft.com/office/drawing/2014/main" id="{5C89F895-8C31-4282-9FD2-32B769B96D82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18">
              <a:extLst>
                <a:ext uri="{FF2B5EF4-FFF2-40B4-BE49-F238E27FC236}">
                  <a16:creationId xmlns:a16="http://schemas.microsoft.com/office/drawing/2014/main" id="{E996CF0E-F735-40BE-9940-7BEE34D4CEB2}"/>
                </a:ext>
              </a:extLst>
            </p:cNvPr>
            <p:cNvSpPr txBox="1"/>
            <p:nvPr/>
          </p:nvSpPr>
          <p:spPr>
            <a:xfrm>
              <a:off x="5953496" y="1966640"/>
              <a:ext cx="46038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75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CEFFC8-DBE4-4FFA-9364-BE843A2A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52" y="1285266"/>
            <a:ext cx="4172567" cy="2374405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54639"/>
            <a:ext cx="4700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36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23730" y="3890052"/>
            <a:ext cx="4700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26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25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25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CDE401-8BD9-4886-A1E3-64710E6B0CF3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8F45D74-42A7-4C5D-B9BF-72A71CBD656B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13">
              <a:extLst>
                <a:ext uri="{FF2B5EF4-FFF2-40B4-BE49-F238E27FC236}">
                  <a16:creationId xmlns:a16="http://schemas.microsoft.com/office/drawing/2014/main" id="{4BD99F3D-9A16-4136-B213-7BE6D6982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9D0D27-F9D1-47C5-8AAE-A0A57DB5B976}"/>
              </a:ext>
            </a:extLst>
          </p:cNvPr>
          <p:cNvGrpSpPr/>
          <p:nvPr/>
        </p:nvGrpSpPr>
        <p:grpSpPr>
          <a:xfrm>
            <a:off x="3447002" y="870293"/>
            <a:ext cx="2554417" cy="2558707"/>
            <a:chOff x="3447002" y="870293"/>
            <a:chExt cx="2554417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F25E2B5B-EBBF-4E16-BAFB-DAD38995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870293"/>
              <a:ext cx="2554417" cy="2558707"/>
            </a:xfrm>
            <a:custGeom>
              <a:avLst/>
              <a:gdLst>
                <a:gd name="T0" fmla="*/ 1889740 w 2320"/>
                <a:gd name="T1" fmla="*/ 571426 h 2320"/>
                <a:gd name="T2" fmla="*/ 1319560 w 2320"/>
                <a:gd name="T3" fmla="*/ 0 h 2320"/>
                <a:gd name="T4" fmla="*/ 0 w 2320"/>
                <a:gd name="T5" fmla="*/ 0 h 2320"/>
                <a:gd name="T6" fmla="*/ 0 w 2320"/>
                <a:gd name="T7" fmla="*/ 1322442 h 2320"/>
                <a:gd name="T8" fmla="*/ 570180 w 2320"/>
                <a:gd name="T9" fmla="*/ 1893868 h 2320"/>
                <a:gd name="T10" fmla="*/ 1889740 w 2320"/>
                <a:gd name="T11" fmla="*/ 1893868 h 2320"/>
                <a:gd name="T12" fmla="*/ 188974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3535992" y="1694008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b="1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 xuyến</a:t>
              </a:r>
              <a:endParaRPr lang="en-US" sz="40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C0055D-4FE8-4E60-81CE-01FDF56BA9A4}"/>
              </a:ext>
            </a:extLst>
          </p:cNvPr>
          <p:cNvGrpSpPr/>
          <p:nvPr/>
        </p:nvGrpSpPr>
        <p:grpSpPr>
          <a:xfrm>
            <a:off x="6206532" y="876726"/>
            <a:ext cx="2554416" cy="2558707"/>
            <a:chOff x="6206532" y="876726"/>
            <a:chExt cx="2554416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A6840CC5-5C06-41BD-BD86-D829FC38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876726"/>
              <a:ext cx="2554416" cy="2558707"/>
            </a:xfrm>
            <a:custGeom>
              <a:avLst/>
              <a:gdLst>
                <a:gd name="T0" fmla="*/ 0 w 2320"/>
                <a:gd name="T1" fmla="*/ 571426 h 2320"/>
                <a:gd name="T2" fmla="*/ 570180 w 2320"/>
                <a:gd name="T3" fmla="*/ 0 h 2320"/>
                <a:gd name="T4" fmla="*/ 1889740 w 2320"/>
                <a:gd name="T5" fmla="*/ 0 h 2320"/>
                <a:gd name="T6" fmla="*/ 1889740 w 2320"/>
                <a:gd name="T7" fmla="*/ 1322442 h 2320"/>
                <a:gd name="T8" fmla="*/ 1319560 w 2320"/>
                <a:gd name="T9" fmla="*/ 1893868 h 2320"/>
                <a:gd name="T10" fmla="*/ 0 w 2320"/>
                <a:gd name="T11" fmla="*/ 1893868 h 2320"/>
                <a:gd name="T12" fmla="*/ 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6F29B7-797D-4841-B400-64BB42CCB8FD}"/>
                </a:ext>
              </a:extLst>
            </p:cNvPr>
            <p:cNvSpPr txBox="1"/>
            <p:nvPr/>
          </p:nvSpPr>
          <p:spPr>
            <a:xfrm>
              <a:off x="6344321" y="1694008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b="1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endParaRPr lang="en-US" sz="40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A41130-A2BA-474D-A31D-CE9E277452BC}"/>
              </a:ext>
            </a:extLst>
          </p:cNvPr>
          <p:cNvGrpSpPr/>
          <p:nvPr/>
        </p:nvGrpSpPr>
        <p:grpSpPr>
          <a:xfrm>
            <a:off x="3447002" y="3610256"/>
            <a:ext cx="2554417" cy="2565140"/>
            <a:chOff x="3447002" y="3610256"/>
            <a:chExt cx="2554417" cy="256514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EF296AE-711C-460A-BF7A-F1F09FA61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3610256"/>
              <a:ext cx="2554417" cy="2565140"/>
            </a:xfrm>
            <a:custGeom>
              <a:avLst/>
              <a:gdLst>
                <a:gd name="T0" fmla="*/ 1889740 w 2320"/>
                <a:gd name="T1" fmla="*/ 1325322 h 2320"/>
                <a:gd name="T2" fmla="*/ 1319560 w 2320"/>
                <a:gd name="T3" fmla="*/ 1897992 h 2320"/>
                <a:gd name="T4" fmla="*/ 0 w 2320"/>
                <a:gd name="T5" fmla="*/ 1897992 h 2320"/>
                <a:gd name="T6" fmla="*/ 0 w 2320"/>
                <a:gd name="T7" fmla="*/ 572670 h 2320"/>
                <a:gd name="T8" fmla="*/ 570180 w 2320"/>
                <a:gd name="T9" fmla="*/ 0 h 2320"/>
                <a:gd name="T10" fmla="*/ 1889740 w 2320"/>
                <a:gd name="T11" fmla="*/ 0 h 2320"/>
                <a:gd name="T12" fmla="*/ 188974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7D7499-C68F-495A-907E-3F420A5DC97C}"/>
                </a:ext>
              </a:extLst>
            </p:cNvPr>
            <p:cNvSpPr txBox="1"/>
            <p:nvPr/>
          </p:nvSpPr>
          <p:spPr>
            <a:xfrm>
              <a:off x="3535992" y="4538883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b="1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lảnh lót</a:t>
              </a:r>
              <a:endParaRPr lang="en-US" sz="4000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48F4D6-3D35-4F6F-9781-D4111D7B2BED}"/>
              </a:ext>
            </a:extLst>
          </p:cNvPr>
          <p:cNvGrpSpPr/>
          <p:nvPr/>
        </p:nvGrpSpPr>
        <p:grpSpPr>
          <a:xfrm>
            <a:off x="6206532" y="3616689"/>
            <a:ext cx="2554416" cy="2565140"/>
            <a:chOff x="6206532" y="3616689"/>
            <a:chExt cx="2554416" cy="256514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E4F72C92-400B-4E35-A064-9756728F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3616689"/>
              <a:ext cx="2554416" cy="2565140"/>
            </a:xfrm>
            <a:custGeom>
              <a:avLst/>
              <a:gdLst>
                <a:gd name="T0" fmla="*/ 0 w 2320"/>
                <a:gd name="T1" fmla="*/ 1325322 h 2320"/>
                <a:gd name="T2" fmla="*/ 570180 w 2320"/>
                <a:gd name="T3" fmla="*/ 1897992 h 2320"/>
                <a:gd name="T4" fmla="*/ 1889740 w 2320"/>
                <a:gd name="T5" fmla="*/ 1897992 h 2320"/>
                <a:gd name="T6" fmla="*/ 1889740 w 2320"/>
                <a:gd name="T7" fmla="*/ 572670 h 2320"/>
                <a:gd name="T8" fmla="*/ 1319560 w 2320"/>
                <a:gd name="T9" fmla="*/ 0 h 2320"/>
                <a:gd name="T10" fmla="*/ 0 w 2320"/>
                <a:gd name="T11" fmla="*/ 0 h 2320"/>
                <a:gd name="T12" fmla="*/ 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F37C4B-76DF-432D-9AED-4B3D2810E88D}"/>
                </a:ext>
              </a:extLst>
            </p:cNvPr>
            <p:cNvSpPr txBox="1"/>
            <p:nvPr/>
          </p:nvSpPr>
          <p:spPr>
            <a:xfrm>
              <a:off x="6206532" y="4538883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b="1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CEFFC8-DBE4-4FFA-9364-BE843A2A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52" y="1285266"/>
            <a:ext cx="4172567" cy="2374405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54639"/>
            <a:ext cx="4700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</a:t>
            </a:r>
            <a:r>
              <a:rPr lang="vi-VN" sz="3600" b="0" i="0" u="sng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 xuyến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0" i="0" u="sng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36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23730" y="3890052"/>
            <a:ext cx="4700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</a:t>
            </a:r>
            <a:r>
              <a:rPr lang="vi-VN" sz="3600" u="sng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lảnh lót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3600" dirty="0"/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EDD3355C-F108-4BB2-8D26-AACC28EA8622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9740236C-8193-459B-A5DD-B979780D6ED5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6F7B4D7E-1FAF-4D96-ADD9-DD73E188A9E1}"/>
              </a:ext>
            </a:extLst>
          </p:cNvPr>
          <p:cNvSpPr/>
          <p:nvPr/>
        </p:nvSpPr>
        <p:spPr>
          <a:xfrm>
            <a:off x="6427869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61748-B1B8-48D9-8F74-FFE36038F35A}"/>
              </a:ext>
            </a:extLst>
          </p:cNvPr>
          <p:cNvSpPr txBox="1"/>
          <p:nvPr/>
        </p:nvSpPr>
        <p:spPr>
          <a:xfrm>
            <a:off x="7163388" y="1600985"/>
            <a:ext cx="3874893" cy="1687838"/>
          </a:xfrm>
          <a:prstGeom prst="wedgeEllipseCallout">
            <a:avLst>
              <a:gd name="adj1" fmla="val -75256"/>
              <a:gd name="adj2" fmla="val 32861"/>
            </a:avLst>
          </a:prstGeom>
          <a:solidFill>
            <a:srgbClr val="FDB52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379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0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3205424" cy="525464"/>
            <a:chOff x="0" y="142774"/>
            <a:chExt cx="3205424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3205424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23695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54639"/>
            <a:ext cx="4700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36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23730" y="3890052"/>
            <a:ext cx="4700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6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3600" dirty="0"/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148B173A-AADC-4490-90E5-F307D026FDB3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C72420EC-CFDE-4E55-8B24-E8DFCDF36769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81B13E91-E59B-4940-ABE5-5C2FB9F8525E}"/>
              </a:ext>
            </a:extLst>
          </p:cNvPr>
          <p:cNvSpPr/>
          <p:nvPr/>
        </p:nvSpPr>
        <p:spPr>
          <a:xfrm>
            <a:off x="6427869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68EF4-D1C4-4A13-B13C-A1AE182EB54E}"/>
              </a:ext>
            </a:extLst>
          </p:cNvPr>
          <p:cNvSpPr txBox="1"/>
          <p:nvPr/>
        </p:nvSpPr>
        <p:spPr>
          <a:xfrm>
            <a:off x="6427869" y="1694088"/>
            <a:ext cx="4759250" cy="2041327"/>
          </a:xfrm>
          <a:custGeom>
            <a:avLst/>
            <a:gdLst>
              <a:gd name="csX0" fmla="*/ 0 w 4759250"/>
              <a:gd name="csY0" fmla="*/ 0 h 2041327"/>
              <a:gd name="csX1" fmla="*/ 4759250 w 4759250"/>
              <a:gd name="csY1" fmla="*/ 0 h 2041327"/>
              <a:gd name="csX2" fmla="*/ 4759250 w 4759250"/>
              <a:gd name="csY2" fmla="*/ 1371751 h 2041327"/>
              <a:gd name="csX3" fmla="*/ 4089674 w 4759250"/>
              <a:gd name="csY3" fmla="*/ 2041327 h 2041327"/>
              <a:gd name="csX4" fmla="*/ 0 w 4759250"/>
              <a:gd name="csY4" fmla="*/ 2041327 h 2041327"/>
              <a:gd name="csX5" fmla="*/ 0 w 4759250"/>
              <a:gd name="csY5" fmla="*/ 0 h 2041327"/>
              <a:gd name="csX0" fmla="*/ 4089674 w 4759250"/>
              <a:gd name="csY0" fmla="*/ 2041327 h 2041327"/>
              <a:gd name="csX1" fmla="*/ 4223589 w 4759250"/>
              <a:gd name="csY1" fmla="*/ 1505666 h 2041327"/>
              <a:gd name="csX2" fmla="*/ 4759250 w 4759250"/>
              <a:gd name="csY2" fmla="*/ 1371751 h 2041327"/>
              <a:gd name="csX3" fmla="*/ 4089674 w 4759250"/>
              <a:gd name="csY3" fmla="*/ 2041327 h 2041327"/>
              <a:gd name="csX0" fmla="*/ 4089674 w 4759250"/>
              <a:gd name="csY0" fmla="*/ 2041327 h 2041327"/>
              <a:gd name="csX1" fmla="*/ 4223589 w 4759250"/>
              <a:gd name="csY1" fmla="*/ 1505666 h 2041327"/>
              <a:gd name="csX2" fmla="*/ 4759250 w 4759250"/>
              <a:gd name="csY2" fmla="*/ 1371751 h 2041327"/>
              <a:gd name="csX3" fmla="*/ 4089674 w 4759250"/>
              <a:gd name="csY3" fmla="*/ 2041327 h 2041327"/>
              <a:gd name="csX4" fmla="*/ 0 w 4759250"/>
              <a:gd name="csY4" fmla="*/ 2041327 h 2041327"/>
              <a:gd name="csX5" fmla="*/ 0 w 4759250"/>
              <a:gd name="csY5" fmla="*/ 0 h 2041327"/>
              <a:gd name="csX6" fmla="*/ 4759250 w 4759250"/>
              <a:gd name="csY6" fmla="*/ 0 h 2041327"/>
              <a:gd name="csX7" fmla="*/ 4759250 w 4759250"/>
              <a:gd name="csY7" fmla="*/ 1371751 h 20413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759250" h="2041327" stroke="0" extrusionOk="0">
                <a:moveTo>
                  <a:pt x="0" y="0"/>
                </a:moveTo>
                <a:cubicBezTo>
                  <a:pt x="1921784" y="-136124"/>
                  <a:pt x="2984970" y="-95987"/>
                  <a:pt x="4759250" y="0"/>
                </a:cubicBezTo>
                <a:cubicBezTo>
                  <a:pt x="4806492" y="362700"/>
                  <a:pt x="4735715" y="824409"/>
                  <a:pt x="4759250" y="1371751"/>
                </a:cubicBezTo>
                <a:cubicBezTo>
                  <a:pt x="4456562" y="1555224"/>
                  <a:pt x="4290099" y="1848333"/>
                  <a:pt x="4089674" y="2041327"/>
                </a:cubicBezTo>
                <a:cubicBezTo>
                  <a:pt x="2192206" y="1999663"/>
                  <a:pt x="1201338" y="2056328"/>
                  <a:pt x="0" y="2041327"/>
                </a:cubicBezTo>
                <a:cubicBezTo>
                  <a:pt x="-23374" y="1776392"/>
                  <a:pt x="40396" y="881362"/>
                  <a:pt x="0" y="0"/>
                </a:cubicBezTo>
                <a:close/>
              </a:path>
              <a:path w="4759250" h="2041327" fill="darkenLess" stroke="0" extrusionOk="0">
                <a:moveTo>
                  <a:pt x="4089674" y="2041327"/>
                </a:moveTo>
                <a:cubicBezTo>
                  <a:pt x="4141986" y="1919619"/>
                  <a:pt x="4240528" y="1571608"/>
                  <a:pt x="4223589" y="1505666"/>
                </a:cubicBezTo>
                <a:cubicBezTo>
                  <a:pt x="4404885" y="1491283"/>
                  <a:pt x="4516548" y="1390516"/>
                  <a:pt x="4759250" y="1371751"/>
                </a:cubicBezTo>
                <a:cubicBezTo>
                  <a:pt x="4494893" y="1606584"/>
                  <a:pt x="4308344" y="1870130"/>
                  <a:pt x="4089674" y="2041327"/>
                </a:cubicBezTo>
                <a:close/>
              </a:path>
              <a:path w="4759250" h="2041327" fill="none" extrusionOk="0">
                <a:moveTo>
                  <a:pt x="4089674" y="2041327"/>
                </a:moveTo>
                <a:cubicBezTo>
                  <a:pt x="4116256" y="1870328"/>
                  <a:pt x="4196855" y="1721165"/>
                  <a:pt x="4223589" y="1505666"/>
                </a:cubicBezTo>
                <a:cubicBezTo>
                  <a:pt x="4441455" y="1406191"/>
                  <a:pt x="4503480" y="1453538"/>
                  <a:pt x="4759250" y="1371751"/>
                </a:cubicBezTo>
                <a:cubicBezTo>
                  <a:pt x="4710457" y="1486766"/>
                  <a:pt x="4198337" y="1860309"/>
                  <a:pt x="4089674" y="2041327"/>
                </a:cubicBezTo>
                <a:cubicBezTo>
                  <a:pt x="3447716" y="2194098"/>
                  <a:pt x="1479338" y="2124988"/>
                  <a:pt x="0" y="2041327"/>
                </a:cubicBezTo>
                <a:cubicBezTo>
                  <a:pt x="77822" y="1725791"/>
                  <a:pt x="-112576" y="828298"/>
                  <a:pt x="0" y="0"/>
                </a:cubicBezTo>
                <a:cubicBezTo>
                  <a:pt x="2254050" y="121855"/>
                  <a:pt x="2728013" y="-116037"/>
                  <a:pt x="4759250" y="0"/>
                </a:cubicBezTo>
                <a:cubicBezTo>
                  <a:pt x="4853992" y="610999"/>
                  <a:pt x="4852001" y="935722"/>
                  <a:pt x="4759250" y="1371751"/>
                </a:cubicBezTo>
              </a:path>
              <a:path w="4759250" h="2041327" fill="none" stroke="0" extrusionOk="0">
                <a:moveTo>
                  <a:pt x="4089674" y="2041327"/>
                </a:moveTo>
                <a:cubicBezTo>
                  <a:pt x="4143065" y="1935884"/>
                  <a:pt x="4202128" y="1581699"/>
                  <a:pt x="4223589" y="1505666"/>
                </a:cubicBezTo>
                <a:cubicBezTo>
                  <a:pt x="4340018" y="1451113"/>
                  <a:pt x="4560848" y="1419541"/>
                  <a:pt x="4759250" y="1371751"/>
                </a:cubicBezTo>
                <a:cubicBezTo>
                  <a:pt x="4637658" y="1400264"/>
                  <a:pt x="4418021" y="1734411"/>
                  <a:pt x="4089674" y="2041327"/>
                </a:cubicBezTo>
                <a:cubicBezTo>
                  <a:pt x="3467614" y="2198472"/>
                  <a:pt x="1222923" y="2095518"/>
                  <a:pt x="0" y="2041327"/>
                </a:cubicBezTo>
                <a:cubicBezTo>
                  <a:pt x="-116760" y="1279539"/>
                  <a:pt x="-136485" y="552054"/>
                  <a:pt x="0" y="0"/>
                </a:cubicBezTo>
                <a:cubicBezTo>
                  <a:pt x="1378907" y="-42007"/>
                  <a:pt x="3201050" y="23572"/>
                  <a:pt x="4759250" y="0"/>
                </a:cubicBezTo>
                <a:cubicBezTo>
                  <a:pt x="4802515" y="172179"/>
                  <a:pt x="4768140" y="1069842"/>
                  <a:pt x="4759250" y="1371751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 xuyến: trạng thái xúc động kéo dài</a:t>
            </a:r>
            <a:endParaRPr lang="en-US" sz="3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98E963-0BDA-4D1D-90E3-F67FBD770BDF}"/>
              </a:ext>
            </a:extLst>
          </p:cNvPr>
          <p:cNvSpPr txBox="1"/>
          <p:nvPr/>
        </p:nvSpPr>
        <p:spPr>
          <a:xfrm>
            <a:off x="1982794" y="2399308"/>
            <a:ext cx="2544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E89B02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 xuyến</a:t>
            </a:r>
            <a:endParaRPr lang="en-US" sz="3600" dirty="0">
              <a:solidFill>
                <a:srgbClr val="E89B0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8973E0-ED29-44E0-9BD6-BC69618BDE49}"/>
              </a:ext>
            </a:extLst>
          </p:cNvPr>
          <p:cNvSpPr txBox="1"/>
          <p:nvPr/>
        </p:nvSpPr>
        <p:spPr>
          <a:xfrm>
            <a:off x="923730" y="4531102"/>
            <a:ext cx="2544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hồi</a:t>
            </a:r>
            <a:endParaRPr lang="en-US" sz="3600" dirty="0">
              <a:solidFill>
                <a:srgbClr val="E89B0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68879A-38D9-4099-8C0E-AA9199E65310}"/>
              </a:ext>
            </a:extLst>
          </p:cNvPr>
          <p:cNvSpPr txBox="1"/>
          <p:nvPr/>
        </p:nvSpPr>
        <p:spPr>
          <a:xfrm>
            <a:off x="6472414" y="1694088"/>
            <a:ext cx="4759250" cy="2041327"/>
          </a:xfrm>
          <a:custGeom>
            <a:avLst/>
            <a:gdLst>
              <a:gd name="csX0" fmla="*/ 0 w 4759250"/>
              <a:gd name="csY0" fmla="*/ 0 h 2041327"/>
              <a:gd name="csX1" fmla="*/ 4759250 w 4759250"/>
              <a:gd name="csY1" fmla="*/ 0 h 2041327"/>
              <a:gd name="csX2" fmla="*/ 4759250 w 4759250"/>
              <a:gd name="csY2" fmla="*/ 1371751 h 2041327"/>
              <a:gd name="csX3" fmla="*/ 4089674 w 4759250"/>
              <a:gd name="csY3" fmla="*/ 2041327 h 2041327"/>
              <a:gd name="csX4" fmla="*/ 0 w 4759250"/>
              <a:gd name="csY4" fmla="*/ 2041327 h 2041327"/>
              <a:gd name="csX5" fmla="*/ 0 w 4759250"/>
              <a:gd name="csY5" fmla="*/ 0 h 2041327"/>
              <a:gd name="csX0" fmla="*/ 4089674 w 4759250"/>
              <a:gd name="csY0" fmla="*/ 2041327 h 2041327"/>
              <a:gd name="csX1" fmla="*/ 4223589 w 4759250"/>
              <a:gd name="csY1" fmla="*/ 1505666 h 2041327"/>
              <a:gd name="csX2" fmla="*/ 4759250 w 4759250"/>
              <a:gd name="csY2" fmla="*/ 1371751 h 2041327"/>
              <a:gd name="csX3" fmla="*/ 4089674 w 4759250"/>
              <a:gd name="csY3" fmla="*/ 2041327 h 2041327"/>
              <a:gd name="csX0" fmla="*/ 4089674 w 4759250"/>
              <a:gd name="csY0" fmla="*/ 2041327 h 2041327"/>
              <a:gd name="csX1" fmla="*/ 4223589 w 4759250"/>
              <a:gd name="csY1" fmla="*/ 1505666 h 2041327"/>
              <a:gd name="csX2" fmla="*/ 4759250 w 4759250"/>
              <a:gd name="csY2" fmla="*/ 1371751 h 2041327"/>
              <a:gd name="csX3" fmla="*/ 4089674 w 4759250"/>
              <a:gd name="csY3" fmla="*/ 2041327 h 2041327"/>
              <a:gd name="csX4" fmla="*/ 0 w 4759250"/>
              <a:gd name="csY4" fmla="*/ 2041327 h 2041327"/>
              <a:gd name="csX5" fmla="*/ 0 w 4759250"/>
              <a:gd name="csY5" fmla="*/ 0 h 2041327"/>
              <a:gd name="csX6" fmla="*/ 4759250 w 4759250"/>
              <a:gd name="csY6" fmla="*/ 0 h 2041327"/>
              <a:gd name="csX7" fmla="*/ 4759250 w 4759250"/>
              <a:gd name="csY7" fmla="*/ 1371751 h 20413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759250" h="2041327" stroke="0" extrusionOk="0">
                <a:moveTo>
                  <a:pt x="0" y="0"/>
                </a:moveTo>
                <a:cubicBezTo>
                  <a:pt x="1921784" y="-136124"/>
                  <a:pt x="2984970" y="-95987"/>
                  <a:pt x="4759250" y="0"/>
                </a:cubicBezTo>
                <a:cubicBezTo>
                  <a:pt x="4806492" y="362700"/>
                  <a:pt x="4735715" y="824409"/>
                  <a:pt x="4759250" y="1371751"/>
                </a:cubicBezTo>
                <a:cubicBezTo>
                  <a:pt x="4456562" y="1555224"/>
                  <a:pt x="4290099" y="1848333"/>
                  <a:pt x="4089674" y="2041327"/>
                </a:cubicBezTo>
                <a:cubicBezTo>
                  <a:pt x="2192206" y="1999663"/>
                  <a:pt x="1201338" y="2056328"/>
                  <a:pt x="0" y="2041327"/>
                </a:cubicBezTo>
                <a:cubicBezTo>
                  <a:pt x="-23374" y="1776392"/>
                  <a:pt x="40396" y="881362"/>
                  <a:pt x="0" y="0"/>
                </a:cubicBezTo>
                <a:close/>
              </a:path>
              <a:path w="4759250" h="2041327" fill="darkenLess" stroke="0" extrusionOk="0">
                <a:moveTo>
                  <a:pt x="4089674" y="2041327"/>
                </a:moveTo>
                <a:cubicBezTo>
                  <a:pt x="4141986" y="1919619"/>
                  <a:pt x="4240528" y="1571608"/>
                  <a:pt x="4223589" y="1505666"/>
                </a:cubicBezTo>
                <a:cubicBezTo>
                  <a:pt x="4404885" y="1491283"/>
                  <a:pt x="4516548" y="1390516"/>
                  <a:pt x="4759250" y="1371751"/>
                </a:cubicBezTo>
                <a:cubicBezTo>
                  <a:pt x="4494893" y="1606584"/>
                  <a:pt x="4308344" y="1870130"/>
                  <a:pt x="4089674" y="2041327"/>
                </a:cubicBezTo>
                <a:close/>
              </a:path>
              <a:path w="4759250" h="2041327" fill="none" extrusionOk="0">
                <a:moveTo>
                  <a:pt x="4089674" y="2041327"/>
                </a:moveTo>
                <a:cubicBezTo>
                  <a:pt x="4116256" y="1870328"/>
                  <a:pt x="4196855" y="1721165"/>
                  <a:pt x="4223589" y="1505666"/>
                </a:cubicBezTo>
                <a:cubicBezTo>
                  <a:pt x="4441455" y="1406191"/>
                  <a:pt x="4503480" y="1453538"/>
                  <a:pt x="4759250" y="1371751"/>
                </a:cubicBezTo>
                <a:cubicBezTo>
                  <a:pt x="4710457" y="1486766"/>
                  <a:pt x="4198337" y="1860309"/>
                  <a:pt x="4089674" y="2041327"/>
                </a:cubicBezTo>
                <a:cubicBezTo>
                  <a:pt x="3447716" y="2194098"/>
                  <a:pt x="1479338" y="2124988"/>
                  <a:pt x="0" y="2041327"/>
                </a:cubicBezTo>
                <a:cubicBezTo>
                  <a:pt x="77822" y="1725791"/>
                  <a:pt x="-112576" y="828298"/>
                  <a:pt x="0" y="0"/>
                </a:cubicBezTo>
                <a:cubicBezTo>
                  <a:pt x="2254050" y="121855"/>
                  <a:pt x="2728013" y="-116037"/>
                  <a:pt x="4759250" y="0"/>
                </a:cubicBezTo>
                <a:cubicBezTo>
                  <a:pt x="4853992" y="610999"/>
                  <a:pt x="4852001" y="935722"/>
                  <a:pt x="4759250" y="1371751"/>
                </a:cubicBezTo>
              </a:path>
              <a:path w="4759250" h="2041327" fill="none" stroke="0" extrusionOk="0">
                <a:moveTo>
                  <a:pt x="4089674" y="2041327"/>
                </a:moveTo>
                <a:cubicBezTo>
                  <a:pt x="4143065" y="1935884"/>
                  <a:pt x="4202128" y="1581699"/>
                  <a:pt x="4223589" y="1505666"/>
                </a:cubicBezTo>
                <a:cubicBezTo>
                  <a:pt x="4340018" y="1451113"/>
                  <a:pt x="4560848" y="1419541"/>
                  <a:pt x="4759250" y="1371751"/>
                </a:cubicBezTo>
                <a:cubicBezTo>
                  <a:pt x="4637658" y="1400264"/>
                  <a:pt x="4418021" y="1734411"/>
                  <a:pt x="4089674" y="2041327"/>
                </a:cubicBezTo>
                <a:cubicBezTo>
                  <a:pt x="3467614" y="2198472"/>
                  <a:pt x="1222923" y="2095518"/>
                  <a:pt x="0" y="2041327"/>
                </a:cubicBezTo>
                <a:cubicBezTo>
                  <a:pt x="-116760" y="1279539"/>
                  <a:pt x="-136485" y="552054"/>
                  <a:pt x="0" y="0"/>
                </a:cubicBezTo>
                <a:cubicBezTo>
                  <a:pt x="1378907" y="-42007"/>
                  <a:pt x="3201050" y="23572"/>
                  <a:pt x="4759250" y="0"/>
                </a:cubicBezTo>
                <a:cubicBezTo>
                  <a:pt x="4802515" y="172179"/>
                  <a:pt x="4768140" y="1069842"/>
                  <a:pt x="4759250" y="1371751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</a:t>
            </a:r>
            <a:r>
              <a:rPr lang="vi-V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hồi</a:t>
            </a: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phần tường ở hai đầu nhà</a:t>
            </a:r>
            <a:endParaRPr lang="en-US" sz="3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6E3EA-2E4D-4F80-AEC1-54C82B3CD9F2}"/>
              </a:ext>
            </a:extLst>
          </p:cNvPr>
          <p:cNvSpPr txBox="1"/>
          <p:nvPr/>
        </p:nvSpPr>
        <p:spPr>
          <a:xfrm>
            <a:off x="2687930" y="4531102"/>
            <a:ext cx="2544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lảnh lót</a:t>
            </a:r>
            <a:endParaRPr lang="en-US" sz="3600" dirty="0">
              <a:solidFill>
                <a:srgbClr val="E89B0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D3EE5F-BDD3-4A5F-80F9-0204AAB420D5}"/>
              </a:ext>
            </a:extLst>
          </p:cNvPr>
          <p:cNvSpPr txBox="1"/>
          <p:nvPr/>
        </p:nvSpPr>
        <p:spPr>
          <a:xfrm>
            <a:off x="6480190" y="1394263"/>
            <a:ext cx="4759250" cy="2041327"/>
          </a:xfrm>
          <a:custGeom>
            <a:avLst/>
            <a:gdLst>
              <a:gd name="csX0" fmla="*/ 0 w 4759250"/>
              <a:gd name="csY0" fmla="*/ 0 h 2041327"/>
              <a:gd name="csX1" fmla="*/ 4759250 w 4759250"/>
              <a:gd name="csY1" fmla="*/ 0 h 2041327"/>
              <a:gd name="csX2" fmla="*/ 4759250 w 4759250"/>
              <a:gd name="csY2" fmla="*/ 1371751 h 2041327"/>
              <a:gd name="csX3" fmla="*/ 4089674 w 4759250"/>
              <a:gd name="csY3" fmla="*/ 2041327 h 2041327"/>
              <a:gd name="csX4" fmla="*/ 0 w 4759250"/>
              <a:gd name="csY4" fmla="*/ 2041327 h 2041327"/>
              <a:gd name="csX5" fmla="*/ 0 w 4759250"/>
              <a:gd name="csY5" fmla="*/ 0 h 2041327"/>
              <a:gd name="csX0" fmla="*/ 4089674 w 4759250"/>
              <a:gd name="csY0" fmla="*/ 2041327 h 2041327"/>
              <a:gd name="csX1" fmla="*/ 4223589 w 4759250"/>
              <a:gd name="csY1" fmla="*/ 1505666 h 2041327"/>
              <a:gd name="csX2" fmla="*/ 4759250 w 4759250"/>
              <a:gd name="csY2" fmla="*/ 1371751 h 2041327"/>
              <a:gd name="csX3" fmla="*/ 4089674 w 4759250"/>
              <a:gd name="csY3" fmla="*/ 2041327 h 2041327"/>
              <a:gd name="csX0" fmla="*/ 4089674 w 4759250"/>
              <a:gd name="csY0" fmla="*/ 2041327 h 2041327"/>
              <a:gd name="csX1" fmla="*/ 4223589 w 4759250"/>
              <a:gd name="csY1" fmla="*/ 1505666 h 2041327"/>
              <a:gd name="csX2" fmla="*/ 4759250 w 4759250"/>
              <a:gd name="csY2" fmla="*/ 1371751 h 2041327"/>
              <a:gd name="csX3" fmla="*/ 4089674 w 4759250"/>
              <a:gd name="csY3" fmla="*/ 2041327 h 2041327"/>
              <a:gd name="csX4" fmla="*/ 0 w 4759250"/>
              <a:gd name="csY4" fmla="*/ 2041327 h 2041327"/>
              <a:gd name="csX5" fmla="*/ 0 w 4759250"/>
              <a:gd name="csY5" fmla="*/ 0 h 2041327"/>
              <a:gd name="csX6" fmla="*/ 4759250 w 4759250"/>
              <a:gd name="csY6" fmla="*/ 0 h 2041327"/>
              <a:gd name="csX7" fmla="*/ 4759250 w 4759250"/>
              <a:gd name="csY7" fmla="*/ 1371751 h 20413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759250" h="2041327" stroke="0" extrusionOk="0">
                <a:moveTo>
                  <a:pt x="0" y="0"/>
                </a:moveTo>
                <a:cubicBezTo>
                  <a:pt x="1921784" y="-136124"/>
                  <a:pt x="2984970" y="-95987"/>
                  <a:pt x="4759250" y="0"/>
                </a:cubicBezTo>
                <a:cubicBezTo>
                  <a:pt x="4806492" y="362700"/>
                  <a:pt x="4735715" y="824409"/>
                  <a:pt x="4759250" y="1371751"/>
                </a:cubicBezTo>
                <a:cubicBezTo>
                  <a:pt x="4456562" y="1555224"/>
                  <a:pt x="4290099" y="1848333"/>
                  <a:pt x="4089674" y="2041327"/>
                </a:cubicBezTo>
                <a:cubicBezTo>
                  <a:pt x="2192206" y="1999663"/>
                  <a:pt x="1201338" y="2056328"/>
                  <a:pt x="0" y="2041327"/>
                </a:cubicBezTo>
                <a:cubicBezTo>
                  <a:pt x="-23374" y="1776392"/>
                  <a:pt x="40396" y="881362"/>
                  <a:pt x="0" y="0"/>
                </a:cubicBezTo>
                <a:close/>
              </a:path>
              <a:path w="4759250" h="2041327" fill="darkenLess" stroke="0" extrusionOk="0">
                <a:moveTo>
                  <a:pt x="4089674" y="2041327"/>
                </a:moveTo>
                <a:cubicBezTo>
                  <a:pt x="4141986" y="1919619"/>
                  <a:pt x="4240528" y="1571608"/>
                  <a:pt x="4223589" y="1505666"/>
                </a:cubicBezTo>
                <a:cubicBezTo>
                  <a:pt x="4404885" y="1491283"/>
                  <a:pt x="4516548" y="1390516"/>
                  <a:pt x="4759250" y="1371751"/>
                </a:cubicBezTo>
                <a:cubicBezTo>
                  <a:pt x="4494893" y="1606584"/>
                  <a:pt x="4308344" y="1870130"/>
                  <a:pt x="4089674" y="2041327"/>
                </a:cubicBezTo>
                <a:close/>
              </a:path>
              <a:path w="4759250" h="2041327" fill="none" extrusionOk="0">
                <a:moveTo>
                  <a:pt x="4089674" y="2041327"/>
                </a:moveTo>
                <a:cubicBezTo>
                  <a:pt x="4116256" y="1870328"/>
                  <a:pt x="4196855" y="1721165"/>
                  <a:pt x="4223589" y="1505666"/>
                </a:cubicBezTo>
                <a:cubicBezTo>
                  <a:pt x="4441455" y="1406191"/>
                  <a:pt x="4503480" y="1453538"/>
                  <a:pt x="4759250" y="1371751"/>
                </a:cubicBezTo>
                <a:cubicBezTo>
                  <a:pt x="4710457" y="1486766"/>
                  <a:pt x="4198337" y="1860309"/>
                  <a:pt x="4089674" y="2041327"/>
                </a:cubicBezTo>
                <a:cubicBezTo>
                  <a:pt x="3447716" y="2194098"/>
                  <a:pt x="1479338" y="2124988"/>
                  <a:pt x="0" y="2041327"/>
                </a:cubicBezTo>
                <a:cubicBezTo>
                  <a:pt x="77822" y="1725791"/>
                  <a:pt x="-112576" y="828298"/>
                  <a:pt x="0" y="0"/>
                </a:cubicBezTo>
                <a:cubicBezTo>
                  <a:pt x="2254050" y="121855"/>
                  <a:pt x="2728013" y="-116037"/>
                  <a:pt x="4759250" y="0"/>
                </a:cubicBezTo>
                <a:cubicBezTo>
                  <a:pt x="4853992" y="610999"/>
                  <a:pt x="4852001" y="935722"/>
                  <a:pt x="4759250" y="1371751"/>
                </a:cubicBezTo>
              </a:path>
              <a:path w="4759250" h="2041327" fill="none" stroke="0" extrusionOk="0">
                <a:moveTo>
                  <a:pt x="4089674" y="2041327"/>
                </a:moveTo>
                <a:cubicBezTo>
                  <a:pt x="4143065" y="1935884"/>
                  <a:pt x="4202128" y="1581699"/>
                  <a:pt x="4223589" y="1505666"/>
                </a:cubicBezTo>
                <a:cubicBezTo>
                  <a:pt x="4340018" y="1451113"/>
                  <a:pt x="4560848" y="1419541"/>
                  <a:pt x="4759250" y="1371751"/>
                </a:cubicBezTo>
                <a:cubicBezTo>
                  <a:pt x="4637658" y="1400264"/>
                  <a:pt x="4418021" y="1734411"/>
                  <a:pt x="4089674" y="2041327"/>
                </a:cubicBezTo>
                <a:cubicBezTo>
                  <a:pt x="3467614" y="2198472"/>
                  <a:pt x="1222923" y="2095518"/>
                  <a:pt x="0" y="2041327"/>
                </a:cubicBezTo>
                <a:cubicBezTo>
                  <a:pt x="-116760" y="1279539"/>
                  <a:pt x="-136485" y="552054"/>
                  <a:pt x="0" y="0"/>
                </a:cubicBezTo>
                <a:cubicBezTo>
                  <a:pt x="1378907" y="-42007"/>
                  <a:pt x="3201050" y="23572"/>
                  <a:pt x="4759250" y="0"/>
                </a:cubicBezTo>
                <a:cubicBezTo>
                  <a:pt x="4802515" y="172179"/>
                  <a:pt x="4768140" y="1069842"/>
                  <a:pt x="4759250" y="1371751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lảnh lót: </a:t>
            </a: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 thanh cao, trong và vang</a:t>
            </a:r>
            <a:endParaRPr lang="en-US" sz="3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DCE974-58B0-4BAD-8E7E-E0CA05F70204}"/>
              </a:ext>
            </a:extLst>
          </p:cNvPr>
          <p:cNvSpPr txBox="1"/>
          <p:nvPr/>
        </p:nvSpPr>
        <p:spPr>
          <a:xfrm>
            <a:off x="922295" y="5177433"/>
            <a:ext cx="2544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6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3600" dirty="0">
              <a:solidFill>
                <a:srgbClr val="E89B0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DFBCB-C12C-4903-AAE5-A18F44A3407D}"/>
              </a:ext>
            </a:extLst>
          </p:cNvPr>
          <p:cNvSpPr txBox="1"/>
          <p:nvPr/>
        </p:nvSpPr>
        <p:spPr>
          <a:xfrm>
            <a:off x="6524735" y="1569125"/>
            <a:ext cx="4759250" cy="1859875"/>
          </a:xfrm>
          <a:custGeom>
            <a:avLst/>
            <a:gdLst>
              <a:gd name="csX0" fmla="*/ 0 w 4759250"/>
              <a:gd name="csY0" fmla="*/ 0 h 1859875"/>
              <a:gd name="csX1" fmla="*/ 4759250 w 4759250"/>
              <a:gd name="csY1" fmla="*/ 0 h 1859875"/>
              <a:gd name="csX2" fmla="*/ 4759250 w 4759250"/>
              <a:gd name="csY2" fmla="*/ 1249817 h 1859875"/>
              <a:gd name="csX3" fmla="*/ 4149192 w 4759250"/>
              <a:gd name="csY3" fmla="*/ 1859875 h 1859875"/>
              <a:gd name="csX4" fmla="*/ 0 w 4759250"/>
              <a:gd name="csY4" fmla="*/ 1859875 h 1859875"/>
              <a:gd name="csX5" fmla="*/ 0 w 4759250"/>
              <a:gd name="csY5" fmla="*/ 0 h 1859875"/>
              <a:gd name="csX0" fmla="*/ 4149192 w 4759250"/>
              <a:gd name="csY0" fmla="*/ 1859875 h 1859875"/>
              <a:gd name="csX1" fmla="*/ 4271204 w 4759250"/>
              <a:gd name="csY1" fmla="*/ 1371829 h 1859875"/>
              <a:gd name="csX2" fmla="*/ 4759250 w 4759250"/>
              <a:gd name="csY2" fmla="*/ 1249817 h 1859875"/>
              <a:gd name="csX3" fmla="*/ 4149192 w 4759250"/>
              <a:gd name="csY3" fmla="*/ 1859875 h 1859875"/>
              <a:gd name="csX0" fmla="*/ 4149192 w 4759250"/>
              <a:gd name="csY0" fmla="*/ 1859875 h 1859875"/>
              <a:gd name="csX1" fmla="*/ 4271204 w 4759250"/>
              <a:gd name="csY1" fmla="*/ 1371829 h 1859875"/>
              <a:gd name="csX2" fmla="*/ 4759250 w 4759250"/>
              <a:gd name="csY2" fmla="*/ 1249817 h 1859875"/>
              <a:gd name="csX3" fmla="*/ 4149192 w 4759250"/>
              <a:gd name="csY3" fmla="*/ 1859875 h 1859875"/>
              <a:gd name="csX4" fmla="*/ 0 w 4759250"/>
              <a:gd name="csY4" fmla="*/ 1859875 h 1859875"/>
              <a:gd name="csX5" fmla="*/ 0 w 4759250"/>
              <a:gd name="csY5" fmla="*/ 0 h 1859875"/>
              <a:gd name="csX6" fmla="*/ 4759250 w 4759250"/>
              <a:gd name="csY6" fmla="*/ 0 h 1859875"/>
              <a:gd name="csX7" fmla="*/ 4759250 w 4759250"/>
              <a:gd name="csY7" fmla="*/ 1249817 h 1859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759250" h="1859875" stroke="0" extrusionOk="0">
                <a:moveTo>
                  <a:pt x="0" y="0"/>
                </a:moveTo>
                <a:cubicBezTo>
                  <a:pt x="1921784" y="-136124"/>
                  <a:pt x="2984970" y="-95987"/>
                  <a:pt x="4759250" y="0"/>
                </a:cubicBezTo>
                <a:cubicBezTo>
                  <a:pt x="4740084" y="278367"/>
                  <a:pt x="4821624" y="825080"/>
                  <a:pt x="4759250" y="1249817"/>
                </a:cubicBezTo>
                <a:cubicBezTo>
                  <a:pt x="4472572" y="1496881"/>
                  <a:pt x="4393486" y="1627378"/>
                  <a:pt x="4149192" y="1859875"/>
                </a:cubicBezTo>
                <a:cubicBezTo>
                  <a:pt x="3691692" y="1818211"/>
                  <a:pt x="1214454" y="1874876"/>
                  <a:pt x="0" y="1859875"/>
                </a:cubicBezTo>
                <a:cubicBezTo>
                  <a:pt x="-58765" y="1540170"/>
                  <a:pt x="126967" y="789695"/>
                  <a:pt x="0" y="0"/>
                </a:cubicBezTo>
                <a:close/>
              </a:path>
              <a:path w="4759250" h="1859875" fill="darkenLess" stroke="0" extrusionOk="0">
                <a:moveTo>
                  <a:pt x="4149192" y="1859875"/>
                </a:moveTo>
                <a:cubicBezTo>
                  <a:pt x="4157376" y="1696161"/>
                  <a:pt x="4231627" y="1492050"/>
                  <a:pt x="4271204" y="1371829"/>
                </a:cubicBezTo>
                <a:cubicBezTo>
                  <a:pt x="4430050" y="1343699"/>
                  <a:pt x="4648236" y="1241337"/>
                  <a:pt x="4759250" y="1249817"/>
                </a:cubicBezTo>
                <a:cubicBezTo>
                  <a:pt x="4719666" y="1387931"/>
                  <a:pt x="4212205" y="1747164"/>
                  <a:pt x="4149192" y="1859875"/>
                </a:cubicBezTo>
                <a:close/>
              </a:path>
              <a:path w="4759250" h="1859875" fill="none" extrusionOk="0">
                <a:moveTo>
                  <a:pt x="4149192" y="1859875"/>
                </a:moveTo>
                <a:cubicBezTo>
                  <a:pt x="4179582" y="1642306"/>
                  <a:pt x="4181034" y="1585398"/>
                  <a:pt x="4271204" y="1371829"/>
                </a:cubicBezTo>
                <a:cubicBezTo>
                  <a:pt x="4367641" y="1347600"/>
                  <a:pt x="4599617" y="1247725"/>
                  <a:pt x="4759250" y="1249817"/>
                </a:cubicBezTo>
                <a:cubicBezTo>
                  <a:pt x="4590244" y="1506289"/>
                  <a:pt x="4356784" y="1670559"/>
                  <a:pt x="4149192" y="1859875"/>
                </a:cubicBezTo>
                <a:cubicBezTo>
                  <a:pt x="2879642" y="2012646"/>
                  <a:pt x="560476" y="1943536"/>
                  <a:pt x="0" y="1859875"/>
                </a:cubicBezTo>
                <a:cubicBezTo>
                  <a:pt x="-68019" y="1616324"/>
                  <a:pt x="-162872" y="337802"/>
                  <a:pt x="0" y="0"/>
                </a:cubicBezTo>
                <a:cubicBezTo>
                  <a:pt x="2254050" y="121855"/>
                  <a:pt x="2728013" y="-116037"/>
                  <a:pt x="4759250" y="0"/>
                </a:cubicBezTo>
                <a:cubicBezTo>
                  <a:pt x="4699042" y="452779"/>
                  <a:pt x="4752195" y="924662"/>
                  <a:pt x="4759250" y="1249817"/>
                </a:cubicBezTo>
              </a:path>
              <a:path w="4759250" h="1859875" fill="none" stroke="0" extrusionOk="0">
                <a:moveTo>
                  <a:pt x="4149192" y="1859875"/>
                </a:moveTo>
                <a:cubicBezTo>
                  <a:pt x="4141002" y="1789591"/>
                  <a:pt x="4200844" y="1605048"/>
                  <a:pt x="4271204" y="1371829"/>
                </a:cubicBezTo>
                <a:cubicBezTo>
                  <a:pt x="4358908" y="1381382"/>
                  <a:pt x="4536869" y="1261383"/>
                  <a:pt x="4759250" y="1249817"/>
                </a:cubicBezTo>
                <a:cubicBezTo>
                  <a:pt x="4415204" y="1484356"/>
                  <a:pt x="4240166" y="1720245"/>
                  <a:pt x="4149192" y="1859875"/>
                </a:cubicBezTo>
                <a:cubicBezTo>
                  <a:pt x="2579892" y="2017020"/>
                  <a:pt x="1296967" y="1914066"/>
                  <a:pt x="0" y="1859875"/>
                </a:cubicBezTo>
                <a:cubicBezTo>
                  <a:pt x="-98161" y="1115344"/>
                  <a:pt x="-75489" y="678156"/>
                  <a:pt x="0" y="0"/>
                </a:cubicBezTo>
                <a:cubicBezTo>
                  <a:pt x="1378907" y="-42007"/>
                  <a:pt x="3201050" y="23572"/>
                  <a:pt x="4759250" y="0"/>
                </a:cubicBezTo>
                <a:cubicBezTo>
                  <a:pt x="4784511" y="490214"/>
                  <a:pt x="4789038" y="1070302"/>
                  <a:pt x="4759250" y="1249817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</a:t>
            </a:r>
            <a:r>
              <a:rPr lang="vi-VN" sz="3200" i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mái nhà được lợp bằng rạ, có màu vàng</a:t>
            </a:r>
            <a:endParaRPr lang="en-US" sz="32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8619E-8148-4A68-89E8-BA5C05CB2D36}"/>
              </a:ext>
            </a:extLst>
          </p:cNvPr>
          <p:cNvSpPr txBox="1"/>
          <p:nvPr/>
        </p:nvSpPr>
        <p:spPr>
          <a:xfrm>
            <a:off x="922295" y="5726663"/>
            <a:ext cx="2544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</a:t>
            </a:r>
            <a:endParaRPr lang="en-US" sz="3600" dirty="0">
              <a:solidFill>
                <a:srgbClr val="E89B0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170708-3CB6-424A-A945-4F53AA807658}"/>
              </a:ext>
            </a:extLst>
          </p:cNvPr>
          <p:cNvSpPr txBox="1"/>
          <p:nvPr/>
        </p:nvSpPr>
        <p:spPr>
          <a:xfrm>
            <a:off x="6451360" y="1482726"/>
            <a:ext cx="4743535" cy="2041327"/>
          </a:xfrm>
          <a:custGeom>
            <a:avLst/>
            <a:gdLst>
              <a:gd name="csX0" fmla="*/ 0 w 4743535"/>
              <a:gd name="csY0" fmla="*/ 0 h 2041327"/>
              <a:gd name="csX1" fmla="*/ 4743535 w 4743535"/>
              <a:gd name="csY1" fmla="*/ 0 h 2041327"/>
              <a:gd name="csX2" fmla="*/ 4743535 w 4743535"/>
              <a:gd name="csY2" fmla="*/ 1371751 h 2041327"/>
              <a:gd name="csX3" fmla="*/ 4073959 w 4743535"/>
              <a:gd name="csY3" fmla="*/ 2041327 h 2041327"/>
              <a:gd name="csX4" fmla="*/ 0 w 4743535"/>
              <a:gd name="csY4" fmla="*/ 2041327 h 2041327"/>
              <a:gd name="csX5" fmla="*/ 0 w 4743535"/>
              <a:gd name="csY5" fmla="*/ 0 h 2041327"/>
              <a:gd name="csX0" fmla="*/ 4073959 w 4743535"/>
              <a:gd name="csY0" fmla="*/ 2041327 h 2041327"/>
              <a:gd name="csX1" fmla="*/ 4207874 w 4743535"/>
              <a:gd name="csY1" fmla="*/ 1505666 h 2041327"/>
              <a:gd name="csX2" fmla="*/ 4743535 w 4743535"/>
              <a:gd name="csY2" fmla="*/ 1371751 h 2041327"/>
              <a:gd name="csX3" fmla="*/ 4073959 w 4743535"/>
              <a:gd name="csY3" fmla="*/ 2041327 h 2041327"/>
              <a:gd name="csX0" fmla="*/ 4073959 w 4743535"/>
              <a:gd name="csY0" fmla="*/ 2041327 h 2041327"/>
              <a:gd name="csX1" fmla="*/ 4207874 w 4743535"/>
              <a:gd name="csY1" fmla="*/ 1505666 h 2041327"/>
              <a:gd name="csX2" fmla="*/ 4743535 w 4743535"/>
              <a:gd name="csY2" fmla="*/ 1371751 h 2041327"/>
              <a:gd name="csX3" fmla="*/ 4073959 w 4743535"/>
              <a:gd name="csY3" fmla="*/ 2041327 h 2041327"/>
              <a:gd name="csX4" fmla="*/ 0 w 4743535"/>
              <a:gd name="csY4" fmla="*/ 2041327 h 2041327"/>
              <a:gd name="csX5" fmla="*/ 0 w 4743535"/>
              <a:gd name="csY5" fmla="*/ 0 h 2041327"/>
              <a:gd name="csX6" fmla="*/ 4743535 w 4743535"/>
              <a:gd name="csY6" fmla="*/ 0 h 2041327"/>
              <a:gd name="csX7" fmla="*/ 4743535 w 4743535"/>
              <a:gd name="csY7" fmla="*/ 1371751 h 20413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743535" h="2041327" stroke="0" extrusionOk="0">
                <a:moveTo>
                  <a:pt x="0" y="0"/>
                </a:moveTo>
                <a:cubicBezTo>
                  <a:pt x="2194339" y="-136124"/>
                  <a:pt x="3643842" y="-95987"/>
                  <a:pt x="4743535" y="0"/>
                </a:cubicBezTo>
                <a:cubicBezTo>
                  <a:pt x="4790777" y="362700"/>
                  <a:pt x="4720000" y="824409"/>
                  <a:pt x="4743535" y="1371751"/>
                </a:cubicBezTo>
                <a:cubicBezTo>
                  <a:pt x="4440847" y="1555224"/>
                  <a:pt x="4274384" y="1848333"/>
                  <a:pt x="4073959" y="2041327"/>
                </a:cubicBezTo>
                <a:cubicBezTo>
                  <a:pt x="2809440" y="1999663"/>
                  <a:pt x="1142949" y="2056328"/>
                  <a:pt x="0" y="2041327"/>
                </a:cubicBezTo>
                <a:cubicBezTo>
                  <a:pt x="-23374" y="1776392"/>
                  <a:pt x="40396" y="881362"/>
                  <a:pt x="0" y="0"/>
                </a:cubicBezTo>
                <a:close/>
              </a:path>
              <a:path w="4743535" h="2041327" fill="darkenLess" stroke="0" extrusionOk="0">
                <a:moveTo>
                  <a:pt x="4073959" y="2041327"/>
                </a:moveTo>
                <a:cubicBezTo>
                  <a:pt x="4126271" y="1919619"/>
                  <a:pt x="4224813" y="1571608"/>
                  <a:pt x="4207874" y="1505666"/>
                </a:cubicBezTo>
                <a:cubicBezTo>
                  <a:pt x="4389170" y="1491283"/>
                  <a:pt x="4500833" y="1390516"/>
                  <a:pt x="4743535" y="1371751"/>
                </a:cubicBezTo>
                <a:cubicBezTo>
                  <a:pt x="4479178" y="1606584"/>
                  <a:pt x="4292629" y="1870130"/>
                  <a:pt x="4073959" y="2041327"/>
                </a:cubicBezTo>
                <a:close/>
              </a:path>
              <a:path w="4743535" h="2041327" fill="none" extrusionOk="0">
                <a:moveTo>
                  <a:pt x="4073959" y="2041327"/>
                </a:moveTo>
                <a:cubicBezTo>
                  <a:pt x="4100541" y="1870328"/>
                  <a:pt x="4181140" y="1721165"/>
                  <a:pt x="4207874" y="1505666"/>
                </a:cubicBezTo>
                <a:cubicBezTo>
                  <a:pt x="4425740" y="1406191"/>
                  <a:pt x="4487765" y="1453538"/>
                  <a:pt x="4743535" y="1371751"/>
                </a:cubicBezTo>
                <a:cubicBezTo>
                  <a:pt x="4694742" y="1486766"/>
                  <a:pt x="4182622" y="1860309"/>
                  <a:pt x="4073959" y="2041327"/>
                </a:cubicBezTo>
                <a:cubicBezTo>
                  <a:pt x="3049639" y="2194098"/>
                  <a:pt x="1790313" y="2124988"/>
                  <a:pt x="0" y="2041327"/>
                </a:cubicBezTo>
                <a:cubicBezTo>
                  <a:pt x="77822" y="1725791"/>
                  <a:pt x="-112576" y="828298"/>
                  <a:pt x="0" y="0"/>
                </a:cubicBezTo>
                <a:cubicBezTo>
                  <a:pt x="1423140" y="121855"/>
                  <a:pt x="3444003" y="-116037"/>
                  <a:pt x="4743535" y="0"/>
                </a:cubicBezTo>
                <a:cubicBezTo>
                  <a:pt x="4838277" y="610999"/>
                  <a:pt x="4836286" y="935722"/>
                  <a:pt x="4743535" y="1371751"/>
                </a:cubicBezTo>
              </a:path>
              <a:path w="4743535" h="2041327" fill="none" stroke="0" extrusionOk="0">
                <a:moveTo>
                  <a:pt x="4073959" y="2041327"/>
                </a:moveTo>
                <a:cubicBezTo>
                  <a:pt x="4127350" y="1935884"/>
                  <a:pt x="4186413" y="1581699"/>
                  <a:pt x="4207874" y="1505666"/>
                </a:cubicBezTo>
                <a:cubicBezTo>
                  <a:pt x="4324303" y="1451113"/>
                  <a:pt x="4545133" y="1419541"/>
                  <a:pt x="4743535" y="1371751"/>
                </a:cubicBezTo>
                <a:cubicBezTo>
                  <a:pt x="4621943" y="1400264"/>
                  <a:pt x="4402306" y="1734411"/>
                  <a:pt x="4073959" y="2041327"/>
                </a:cubicBezTo>
                <a:cubicBezTo>
                  <a:pt x="2277502" y="2198472"/>
                  <a:pt x="1518304" y="2095518"/>
                  <a:pt x="0" y="2041327"/>
                </a:cubicBezTo>
                <a:cubicBezTo>
                  <a:pt x="-116760" y="1279539"/>
                  <a:pt x="-136485" y="552054"/>
                  <a:pt x="0" y="0"/>
                </a:cubicBezTo>
                <a:cubicBezTo>
                  <a:pt x="1571658" y="-42007"/>
                  <a:pt x="3288440" y="23572"/>
                  <a:pt x="4743535" y="0"/>
                </a:cubicBezTo>
                <a:cubicBezTo>
                  <a:pt x="4786800" y="172179"/>
                  <a:pt x="4752425" y="1069842"/>
                  <a:pt x="4743535" y="1371751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</a:t>
            </a:r>
            <a:r>
              <a:rPr lang="vi-VN" sz="3600" i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phần của cây lúa còn lại sau khi gặt</a:t>
            </a:r>
            <a:endParaRPr lang="en-US" sz="3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74556-7C36-40CB-8473-79C3C8B6AEDB}"/>
              </a:ext>
            </a:extLst>
          </p:cNvPr>
          <p:cNvSpPr txBox="1"/>
          <p:nvPr/>
        </p:nvSpPr>
        <p:spPr>
          <a:xfrm>
            <a:off x="8430088" y="4531102"/>
            <a:ext cx="2544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mộc mạc</a:t>
            </a:r>
            <a:endParaRPr lang="en-US" sz="3600" dirty="0">
              <a:solidFill>
                <a:srgbClr val="E89B0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D6F67A-1C4A-464B-AAD6-AC5E55E3C682}"/>
              </a:ext>
            </a:extLst>
          </p:cNvPr>
          <p:cNvSpPr txBox="1"/>
          <p:nvPr/>
        </p:nvSpPr>
        <p:spPr>
          <a:xfrm>
            <a:off x="6482113" y="1628670"/>
            <a:ext cx="4743535" cy="2041327"/>
          </a:xfrm>
          <a:custGeom>
            <a:avLst/>
            <a:gdLst>
              <a:gd name="csX0" fmla="*/ 0 w 4743535"/>
              <a:gd name="csY0" fmla="*/ 0 h 2041327"/>
              <a:gd name="csX1" fmla="*/ 4743535 w 4743535"/>
              <a:gd name="csY1" fmla="*/ 0 h 2041327"/>
              <a:gd name="csX2" fmla="*/ 4743535 w 4743535"/>
              <a:gd name="csY2" fmla="*/ 1371751 h 2041327"/>
              <a:gd name="csX3" fmla="*/ 4073959 w 4743535"/>
              <a:gd name="csY3" fmla="*/ 2041327 h 2041327"/>
              <a:gd name="csX4" fmla="*/ 0 w 4743535"/>
              <a:gd name="csY4" fmla="*/ 2041327 h 2041327"/>
              <a:gd name="csX5" fmla="*/ 0 w 4743535"/>
              <a:gd name="csY5" fmla="*/ 0 h 2041327"/>
              <a:gd name="csX0" fmla="*/ 4073959 w 4743535"/>
              <a:gd name="csY0" fmla="*/ 2041327 h 2041327"/>
              <a:gd name="csX1" fmla="*/ 4207874 w 4743535"/>
              <a:gd name="csY1" fmla="*/ 1505666 h 2041327"/>
              <a:gd name="csX2" fmla="*/ 4743535 w 4743535"/>
              <a:gd name="csY2" fmla="*/ 1371751 h 2041327"/>
              <a:gd name="csX3" fmla="*/ 4073959 w 4743535"/>
              <a:gd name="csY3" fmla="*/ 2041327 h 2041327"/>
              <a:gd name="csX0" fmla="*/ 4073959 w 4743535"/>
              <a:gd name="csY0" fmla="*/ 2041327 h 2041327"/>
              <a:gd name="csX1" fmla="*/ 4207874 w 4743535"/>
              <a:gd name="csY1" fmla="*/ 1505666 h 2041327"/>
              <a:gd name="csX2" fmla="*/ 4743535 w 4743535"/>
              <a:gd name="csY2" fmla="*/ 1371751 h 2041327"/>
              <a:gd name="csX3" fmla="*/ 4073959 w 4743535"/>
              <a:gd name="csY3" fmla="*/ 2041327 h 2041327"/>
              <a:gd name="csX4" fmla="*/ 0 w 4743535"/>
              <a:gd name="csY4" fmla="*/ 2041327 h 2041327"/>
              <a:gd name="csX5" fmla="*/ 0 w 4743535"/>
              <a:gd name="csY5" fmla="*/ 0 h 2041327"/>
              <a:gd name="csX6" fmla="*/ 4743535 w 4743535"/>
              <a:gd name="csY6" fmla="*/ 0 h 2041327"/>
              <a:gd name="csX7" fmla="*/ 4743535 w 4743535"/>
              <a:gd name="csY7" fmla="*/ 1371751 h 20413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743535" h="2041327" stroke="0" extrusionOk="0">
                <a:moveTo>
                  <a:pt x="0" y="0"/>
                </a:moveTo>
                <a:cubicBezTo>
                  <a:pt x="2194339" y="-136124"/>
                  <a:pt x="3643842" y="-95987"/>
                  <a:pt x="4743535" y="0"/>
                </a:cubicBezTo>
                <a:cubicBezTo>
                  <a:pt x="4790777" y="362700"/>
                  <a:pt x="4720000" y="824409"/>
                  <a:pt x="4743535" y="1371751"/>
                </a:cubicBezTo>
                <a:cubicBezTo>
                  <a:pt x="4440847" y="1555224"/>
                  <a:pt x="4274384" y="1848333"/>
                  <a:pt x="4073959" y="2041327"/>
                </a:cubicBezTo>
                <a:cubicBezTo>
                  <a:pt x="2809440" y="1999663"/>
                  <a:pt x="1142949" y="2056328"/>
                  <a:pt x="0" y="2041327"/>
                </a:cubicBezTo>
                <a:cubicBezTo>
                  <a:pt x="-23374" y="1776392"/>
                  <a:pt x="40396" y="881362"/>
                  <a:pt x="0" y="0"/>
                </a:cubicBezTo>
                <a:close/>
              </a:path>
              <a:path w="4743535" h="2041327" fill="darkenLess" stroke="0" extrusionOk="0">
                <a:moveTo>
                  <a:pt x="4073959" y="2041327"/>
                </a:moveTo>
                <a:cubicBezTo>
                  <a:pt x="4126271" y="1919619"/>
                  <a:pt x="4224813" y="1571608"/>
                  <a:pt x="4207874" y="1505666"/>
                </a:cubicBezTo>
                <a:cubicBezTo>
                  <a:pt x="4389170" y="1491283"/>
                  <a:pt x="4500833" y="1390516"/>
                  <a:pt x="4743535" y="1371751"/>
                </a:cubicBezTo>
                <a:cubicBezTo>
                  <a:pt x="4479178" y="1606584"/>
                  <a:pt x="4292629" y="1870130"/>
                  <a:pt x="4073959" y="2041327"/>
                </a:cubicBezTo>
                <a:close/>
              </a:path>
              <a:path w="4743535" h="2041327" fill="none" extrusionOk="0">
                <a:moveTo>
                  <a:pt x="4073959" y="2041327"/>
                </a:moveTo>
                <a:cubicBezTo>
                  <a:pt x="4100541" y="1870328"/>
                  <a:pt x="4181140" y="1721165"/>
                  <a:pt x="4207874" y="1505666"/>
                </a:cubicBezTo>
                <a:cubicBezTo>
                  <a:pt x="4425740" y="1406191"/>
                  <a:pt x="4487765" y="1453538"/>
                  <a:pt x="4743535" y="1371751"/>
                </a:cubicBezTo>
                <a:cubicBezTo>
                  <a:pt x="4694742" y="1486766"/>
                  <a:pt x="4182622" y="1860309"/>
                  <a:pt x="4073959" y="2041327"/>
                </a:cubicBezTo>
                <a:cubicBezTo>
                  <a:pt x="3049639" y="2194098"/>
                  <a:pt x="1790313" y="2124988"/>
                  <a:pt x="0" y="2041327"/>
                </a:cubicBezTo>
                <a:cubicBezTo>
                  <a:pt x="77822" y="1725791"/>
                  <a:pt x="-112576" y="828298"/>
                  <a:pt x="0" y="0"/>
                </a:cubicBezTo>
                <a:cubicBezTo>
                  <a:pt x="1423140" y="121855"/>
                  <a:pt x="3444003" y="-116037"/>
                  <a:pt x="4743535" y="0"/>
                </a:cubicBezTo>
                <a:cubicBezTo>
                  <a:pt x="4838277" y="610999"/>
                  <a:pt x="4836286" y="935722"/>
                  <a:pt x="4743535" y="1371751"/>
                </a:cubicBezTo>
              </a:path>
              <a:path w="4743535" h="2041327" fill="none" stroke="0" extrusionOk="0">
                <a:moveTo>
                  <a:pt x="4073959" y="2041327"/>
                </a:moveTo>
                <a:cubicBezTo>
                  <a:pt x="4127350" y="1935884"/>
                  <a:pt x="4186413" y="1581699"/>
                  <a:pt x="4207874" y="1505666"/>
                </a:cubicBezTo>
                <a:cubicBezTo>
                  <a:pt x="4324303" y="1451113"/>
                  <a:pt x="4545133" y="1419541"/>
                  <a:pt x="4743535" y="1371751"/>
                </a:cubicBezTo>
                <a:cubicBezTo>
                  <a:pt x="4621943" y="1400264"/>
                  <a:pt x="4402306" y="1734411"/>
                  <a:pt x="4073959" y="2041327"/>
                </a:cubicBezTo>
                <a:cubicBezTo>
                  <a:pt x="2277502" y="2198472"/>
                  <a:pt x="1518304" y="2095518"/>
                  <a:pt x="0" y="2041327"/>
                </a:cubicBezTo>
                <a:cubicBezTo>
                  <a:pt x="-116760" y="1279539"/>
                  <a:pt x="-136485" y="552054"/>
                  <a:pt x="0" y="0"/>
                </a:cubicBezTo>
                <a:cubicBezTo>
                  <a:pt x="1571658" y="-42007"/>
                  <a:pt x="3288440" y="23572"/>
                  <a:pt x="4743535" y="0"/>
                </a:cubicBezTo>
                <a:cubicBezTo>
                  <a:pt x="4786800" y="172179"/>
                  <a:pt x="4752425" y="1069842"/>
                  <a:pt x="4743535" y="1371751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mộc mạc: </a:t>
            </a: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 dị, đơn giản</a:t>
            </a:r>
            <a:endParaRPr lang="en-US" sz="3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7" grpId="0"/>
      <p:bldP spid="18" grpId="0" animBg="1"/>
      <p:bldP spid="18" grpId="1" animBg="1"/>
      <p:bldP spid="19" grpId="0"/>
      <p:bldP spid="20" grpId="0" animBg="1"/>
      <p:bldP spid="20" grpId="1" animBg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266FE-1462-4DB2-8EC9-301EE0450C2D}"/>
              </a:ext>
            </a:extLst>
          </p:cNvPr>
          <p:cNvGrpSpPr/>
          <p:nvPr/>
        </p:nvGrpSpPr>
        <p:grpSpPr>
          <a:xfrm>
            <a:off x="0" y="142774"/>
            <a:ext cx="6699183" cy="525464"/>
            <a:chOff x="0" y="142774"/>
            <a:chExt cx="6699183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4651077-0802-48FB-BA72-E9B4877D30D5}"/>
                </a:ext>
              </a:extLst>
            </p:cNvPr>
            <p:cNvSpPr/>
            <p:nvPr/>
          </p:nvSpPr>
          <p:spPr bwMode="auto">
            <a:xfrm>
              <a:off x="0" y="142774"/>
              <a:ext cx="669918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88ACF42A-0CDD-486D-9585-022763C1E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138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TÌM TIẾNG CÙNG VẦN VỚI MỖI TIẾNG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3AE46B-340E-44A5-AB4E-91C586D5F359}"/>
              </a:ext>
            </a:extLst>
          </p:cNvPr>
          <p:cNvGrpSpPr/>
          <p:nvPr/>
        </p:nvGrpSpPr>
        <p:grpSpPr>
          <a:xfrm>
            <a:off x="4580991" y="2211314"/>
            <a:ext cx="2935301" cy="2935301"/>
            <a:chOff x="1613752" y="2354137"/>
            <a:chExt cx="2149726" cy="2149726"/>
          </a:xfrm>
        </p:grpSpPr>
        <p:pic>
          <p:nvPicPr>
            <p:cNvPr id="13" name="Picture 12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2909651-BAD2-42CA-8351-1CCD2ED65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4" name="8">
              <a:extLst>
                <a:ext uri="{FF2B5EF4-FFF2-40B4-BE49-F238E27FC236}">
                  <a16:creationId xmlns:a16="http://schemas.microsoft.com/office/drawing/2014/main" id="{3F29EF65-7545-45E6-B588-F32233096025}"/>
                </a:ext>
              </a:extLst>
            </p:cNvPr>
            <p:cNvSpPr/>
            <p:nvPr/>
          </p:nvSpPr>
          <p:spPr>
            <a:xfrm>
              <a:off x="1971053" y="3037309"/>
              <a:ext cx="1411018" cy="67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b="1" dirty="0" err="1">
                  <a:solidFill>
                    <a:srgbClr val="E89B02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chùm</a:t>
              </a:r>
              <a:endParaRPr lang="zh-CN" altLang="en-US" sz="5400" b="1" dirty="0">
                <a:solidFill>
                  <a:srgbClr val="E89B0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AA1223-2DBD-4144-BAAE-FC6768D60DAB}"/>
              </a:ext>
            </a:extLst>
          </p:cNvPr>
          <p:cNvGrpSpPr/>
          <p:nvPr/>
        </p:nvGrpSpPr>
        <p:grpSpPr>
          <a:xfrm>
            <a:off x="445155" y="1554614"/>
            <a:ext cx="2149726" cy="2149726"/>
            <a:chOff x="1613752" y="2354137"/>
            <a:chExt cx="2149726" cy="2149726"/>
          </a:xfrm>
        </p:grpSpPr>
        <p:pic>
          <p:nvPicPr>
            <p:cNvPr id="16" name="Picture 15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184205F-C8D8-4267-BBF9-81CB5CC98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7" name="8">
              <a:extLst>
                <a:ext uri="{FF2B5EF4-FFF2-40B4-BE49-F238E27FC236}">
                  <a16:creationId xmlns:a16="http://schemas.microsoft.com/office/drawing/2014/main" id="{CFCBF9A9-3818-48F2-86B3-DD036902D448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cụm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3E13B20C-C988-4628-99D7-128E1B9AF8C1}"/>
              </a:ext>
            </a:extLst>
          </p:cNvPr>
          <p:cNvGrpSpPr/>
          <p:nvPr/>
        </p:nvGrpSpPr>
        <p:grpSpPr>
          <a:xfrm>
            <a:off x="2587063" y="2659499"/>
            <a:ext cx="2399266" cy="393197"/>
            <a:chOff x="1754295" y="2478501"/>
            <a:chExt cx="2863621" cy="393197"/>
          </a:xfrm>
        </p:grpSpPr>
        <p:cxnSp>
          <p:nvCxnSpPr>
            <p:cNvPr id="19" name="Straight Connector 27">
              <a:extLst>
                <a:ext uri="{FF2B5EF4-FFF2-40B4-BE49-F238E27FC236}">
                  <a16:creationId xmlns:a16="http://schemas.microsoft.com/office/drawing/2014/main" id="{50558AF1-CCAB-4FA8-AF24-22B5AA4F6506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>
              <a:extLst>
                <a:ext uri="{FF2B5EF4-FFF2-40B4-BE49-F238E27FC236}">
                  <a16:creationId xmlns:a16="http://schemas.microsoft.com/office/drawing/2014/main" id="{42343BA9-6550-425B-AFFB-F9490E954966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6">
            <a:extLst>
              <a:ext uri="{FF2B5EF4-FFF2-40B4-BE49-F238E27FC236}">
                <a16:creationId xmlns:a16="http://schemas.microsoft.com/office/drawing/2014/main" id="{91B0EF14-7C39-4B52-A227-6FE712185F13}"/>
              </a:ext>
            </a:extLst>
          </p:cNvPr>
          <p:cNvGrpSpPr/>
          <p:nvPr/>
        </p:nvGrpSpPr>
        <p:grpSpPr>
          <a:xfrm rot="19486464">
            <a:off x="2450779" y="4524580"/>
            <a:ext cx="2399266" cy="393197"/>
            <a:chOff x="1754295" y="2478501"/>
            <a:chExt cx="2863621" cy="393197"/>
          </a:xfrm>
        </p:grpSpPr>
        <p:cxnSp>
          <p:nvCxnSpPr>
            <p:cNvPr id="22" name="Straight Connector 27">
              <a:extLst>
                <a:ext uri="{FF2B5EF4-FFF2-40B4-BE49-F238E27FC236}">
                  <a16:creationId xmlns:a16="http://schemas.microsoft.com/office/drawing/2014/main" id="{F05E7969-F249-4AFB-A1BB-D0FCD1DEDEDB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8">
              <a:extLst>
                <a:ext uri="{FF2B5EF4-FFF2-40B4-BE49-F238E27FC236}">
                  <a16:creationId xmlns:a16="http://schemas.microsoft.com/office/drawing/2014/main" id="{C29599FC-A67F-4831-BA0F-5C1BE6288FC9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D7DE21-FAFC-42AA-A29D-FD21773F1514}"/>
              </a:ext>
            </a:extLst>
          </p:cNvPr>
          <p:cNvGrpSpPr/>
          <p:nvPr/>
        </p:nvGrpSpPr>
        <p:grpSpPr>
          <a:xfrm>
            <a:off x="445155" y="4273580"/>
            <a:ext cx="2149726" cy="2149726"/>
            <a:chOff x="1613752" y="2354137"/>
            <a:chExt cx="2149726" cy="2149726"/>
          </a:xfrm>
        </p:grpSpPr>
        <p:pic>
          <p:nvPicPr>
            <p:cNvPr id="25" name="Picture 24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BECF9F2A-A37C-4BC4-9C0E-74384002C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26" name="8">
              <a:extLst>
                <a:ext uri="{FF2B5EF4-FFF2-40B4-BE49-F238E27FC236}">
                  <a16:creationId xmlns:a16="http://schemas.microsoft.com/office/drawing/2014/main" id="{0D09616B-78B3-42FE-91C8-1B0C51DFE279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xum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9A856-226E-4A3E-80AE-BF1D075767F5}"/>
              </a:ext>
            </a:extLst>
          </p:cNvPr>
          <p:cNvGrpSpPr/>
          <p:nvPr/>
        </p:nvGrpSpPr>
        <p:grpSpPr>
          <a:xfrm flipH="1">
            <a:off x="6974042" y="2662174"/>
            <a:ext cx="2399266" cy="393197"/>
            <a:chOff x="1754295" y="2478501"/>
            <a:chExt cx="2863621" cy="39319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0A1D7B-60F5-496D-94A2-83D68394DC4E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FC1105-9ECB-4B7A-9739-20F76652EF4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9F854C-8F3E-4D6B-AF40-321EAAC11BD7}"/>
              </a:ext>
            </a:extLst>
          </p:cNvPr>
          <p:cNvGrpSpPr/>
          <p:nvPr/>
        </p:nvGrpSpPr>
        <p:grpSpPr>
          <a:xfrm rot="2113536" flipH="1">
            <a:off x="7214324" y="4524580"/>
            <a:ext cx="2399266" cy="393197"/>
            <a:chOff x="1754295" y="2478501"/>
            <a:chExt cx="2863621" cy="39319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38656A-909F-4ABE-979B-683C042B380F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3359DF-4ABD-4F99-82F2-5BD79E1CA41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D71CAA-0DCC-4E8D-BA40-EFD444422CC0}"/>
              </a:ext>
            </a:extLst>
          </p:cNvPr>
          <p:cNvGrpSpPr/>
          <p:nvPr/>
        </p:nvGrpSpPr>
        <p:grpSpPr>
          <a:xfrm>
            <a:off x="9480243" y="1554614"/>
            <a:ext cx="2149726" cy="2149726"/>
            <a:chOff x="1613752" y="2354137"/>
            <a:chExt cx="2149726" cy="2149726"/>
          </a:xfrm>
        </p:grpSpPr>
        <p:pic>
          <p:nvPicPr>
            <p:cNvPr id="34" name="Picture 33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2531BBFE-9F5B-4DDE-9CAB-4143F32C7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5" name="8">
              <a:extLst>
                <a:ext uri="{FF2B5EF4-FFF2-40B4-BE49-F238E27FC236}">
                  <a16:creationId xmlns:a16="http://schemas.microsoft.com/office/drawing/2014/main" id="{BA451F9D-6811-48B6-9E52-643035109A4B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tùm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EC93CD-13CD-493C-9D7B-DAB09DF05FA4}"/>
              </a:ext>
            </a:extLst>
          </p:cNvPr>
          <p:cNvGrpSpPr/>
          <p:nvPr/>
        </p:nvGrpSpPr>
        <p:grpSpPr>
          <a:xfrm>
            <a:off x="9480243" y="4273580"/>
            <a:ext cx="2149726" cy="2149726"/>
            <a:chOff x="1613752" y="2354137"/>
            <a:chExt cx="2149726" cy="2149726"/>
          </a:xfrm>
        </p:grpSpPr>
        <p:pic>
          <p:nvPicPr>
            <p:cNvPr id="37" name="Picture 36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65D2C238-D045-4099-A9ED-CB6C41B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8" name="8">
              <a:extLst>
                <a:ext uri="{FF2B5EF4-FFF2-40B4-BE49-F238E27FC236}">
                  <a16:creationId xmlns:a16="http://schemas.microsoft.com/office/drawing/2014/main" id="{07582868-9167-4626-B43F-5127AA2EBDA3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mũm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39" name="8">
            <a:extLst>
              <a:ext uri="{FF2B5EF4-FFF2-40B4-BE49-F238E27FC236}">
                <a16:creationId xmlns:a16="http://schemas.microsoft.com/office/drawing/2014/main" id="{60285A9A-5590-4CE8-BD2E-EBB1FDA5E3F3}"/>
              </a:ext>
            </a:extLst>
          </p:cNvPr>
          <p:cNvSpPr/>
          <p:nvPr/>
        </p:nvSpPr>
        <p:spPr>
          <a:xfrm>
            <a:off x="5410268" y="3144138"/>
            <a:ext cx="1926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um</a:t>
            </a:r>
            <a:endParaRPr lang="zh-CN" altLang="en-US" sz="5400" b="1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94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266FE-1462-4DB2-8EC9-301EE0450C2D}"/>
              </a:ext>
            </a:extLst>
          </p:cNvPr>
          <p:cNvGrpSpPr/>
          <p:nvPr/>
        </p:nvGrpSpPr>
        <p:grpSpPr>
          <a:xfrm>
            <a:off x="0" y="142774"/>
            <a:ext cx="6699183" cy="525464"/>
            <a:chOff x="0" y="142774"/>
            <a:chExt cx="6699183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4651077-0802-48FB-BA72-E9B4877D30D5}"/>
                </a:ext>
              </a:extLst>
            </p:cNvPr>
            <p:cNvSpPr/>
            <p:nvPr/>
          </p:nvSpPr>
          <p:spPr bwMode="auto">
            <a:xfrm>
              <a:off x="0" y="142774"/>
              <a:ext cx="669918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88ACF42A-0CDD-486D-9585-022763C1E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138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TÌM TIẾNG CÙNG VẦN VỚI MỖI TIẾNG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3AE46B-340E-44A5-AB4E-91C586D5F359}"/>
              </a:ext>
            </a:extLst>
          </p:cNvPr>
          <p:cNvGrpSpPr/>
          <p:nvPr/>
        </p:nvGrpSpPr>
        <p:grpSpPr>
          <a:xfrm>
            <a:off x="4580991" y="2211314"/>
            <a:ext cx="2935301" cy="2935301"/>
            <a:chOff x="1613752" y="2354137"/>
            <a:chExt cx="2149726" cy="2149726"/>
          </a:xfrm>
        </p:grpSpPr>
        <p:pic>
          <p:nvPicPr>
            <p:cNvPr id="13" name="Picture 12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2909651-BAD2-42CA-8351-1CCD2ED65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4" name="8">
              <a:extLst>
                <a:ext uri="{FF2B5EF4-FFF2-40B4-BE49-F238E27FC236}">
                  <a16:creationId xmlns:a16="http://schemas.microsoft.com/office/drawing/2014/main" id="{3F29EF65-7545-45E6-B588-F32233096025}"/>
                </a:ext>
              </a:extLst>
            </p:cNvPr>
            <p:cNvSpPr/>
            <p:nvPr/>
          </p:nvSpPr>
          <p:spPr>
            <a:xfrm>
              <a:off x="1961725" y="2929134"/>
              <a:ext cx="1411018" cy="811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rgbClr val="E89B02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phơi</a:t>
              </a:r>
              <a:endParaRPr lang="zh-CN" altLang="en-US" sz="6600" dirty="0">
                <a:solidFill>
                  <a:srgbClr val="E89B0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AA1223-2DBD-4144-BAAE-FC6768D60DAB}"/>
              </a:ext>
            </a:extLst>
          </p:cNvPr>
          <p:cNvGrpSpPr/>
          <p:nvPr/>
        </p:nvGrpSpPr>
        <p:grpSpPr>
          <a:xfrm>
            <a:off x="445155" y="1554614"/>
            <a:ext cx="2149726" cy="2149726"/>
            <a:chOff x="1613752" y="2354137"/>
            <a:chExt cx="2149726" cy="2149726"/>
          </a:xfrm>
        </p:grpSpPr>
        <p:pic>
          <p:nvPicPr>
            <p:cNvPr id="16" name="Picture 15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184205F-C8D8-4267-BBF9-81CB5CC98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7" name="8">
              <a:extLst>
                <a:ext uri="{FF2B5EF4-FFF2-40B4-BE49-F238E27FC236}">
                  <a16:creationId xmlns:a16="http://schemas.microsoft.com/office/drawing/2014/main" id="{CFCBF9A9-3818-48F2-86B3-DD036902D448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mới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3E13B20C-C988-4628-99D7-128E1B9AF8C1}"/>
              </a:ext>
            </a:extLst>
          </p:cNvPr>
          <p:cNvGrpSpPr/>
          <p:nvPr/>
        </p:nvGrpSpPr>
        <p:grpSpPr>
          <a:xfrm>
            <a:off x="2587063" y="2659499"/>
            <a:ext cx="2399266" cy="393197"/>
            <a:chOff x="1754295" y="2478501"/>
            <a:chExt cx="2863621" cy="393197"/>
          </a:xfrm>
        </p:grpSpPr>
        <p:cxnSp>
          <p:nvCxnSpPr>
            <p:cNvPr id="19" name="Straight Connector 27">
              <a:extLst>
                <a:ext uri="{FF2B5EF4-FFF2-40B4-BE49-F238E27FC236}">
                  <a16:creationId xmlns:a16="http://schemas.microsoft.com/office/drawing/2014/main" id="{50558AF1-CCAB-4FA8-AF24-22B5AA4F6506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>
              <a:extLst>
                <a:ext uri="{FF2B5EF4-FFF2-40B4-BE49-F238E27FC236}">
                  <a16:creationId xmlns:a16="http://schemas.microsoft.com/office/drawing/2014/main" id="{42343BA9-6550-425B-AFFB-F9490E954966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6">
            <a:extLst>
              <a:ext uri="{FF2B5EF4-FFF2-40B4-BE49-F238E27FC236}">
                <a16:creationId xmlns:a16="http://schemas.microsoft.com/office/drawing/2014/main" id="{91B0EF14-7C39-4B52-A227-6FE712185F13}"/>
              </a:ext>
            </a:extLst>
          </p:cNvPr>
          <p:cNvGrpSpPr/>
          <p:nvPr/>
        </p:nvGrpSpPr>
        <p:grpSpPr>
          <a:xfrm rot="19486464">
            <a:off x="2450779" y="4524580"/>
            <a:ext cx="2399266" cy="393197"/>
            <a:chOff x="1754295" y="2478501"/>
            <a:chExt cx="2863621" cy="393197"/>
          </a:xfrm>
        </p:grpSpPr>
        <p:cxnSp>
          <p:nvCxnSpPr>
            <p:cNvPr id="22" name="Straight Connector 27">
              <a:extLst>
                <a:ext uri="{FF2B5EF4-FFF2-40B4-BE49-F238E27FC236}">
                  <a16:creationId xmlns:a16="http://schemas.microsoft.com/office/drawing/2014/main" id="{F05E7969-F249-4AFB-A1BB-D0FCD1DEDEDB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8">
              <a:extLst>
                <a:ext uri="{FF2B5EF4-FFF2-40B4-BE49-F238E27FC236}">
                  <a16:creationId xmlns:a16="http://schemas.microsoft.com/office/drawing/2014/main" id="{C29599FC-A67F-4831-BA0F-5C1BE6288FC9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D7DE21-FAFC-42AA-A29D-FD21773F1514}"/>
              </a:ext>
            </a:extLst>
          </p:cNvPr>
          <p:cNvGrpSpPr/>
          <p:nvPr/>
        </p:nvGrpSpPr>
        <p:grpSpPr>
          <a:xfrm>
            <a:off x="445155" y="4273580"/>
            <a:ext cx="2149726" cy="2149726"/>
            <a:chOff x="1613752" y="2354137"/>
            <a:chExt cx="2149726" cy="2149726"/>
          </a:xfrm>
        </p:grpSpPr>
        <p:pic>
          <p:nvPicPr>
            <p:cNvPr id="25" name="Picture 24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BECF9F2A-A37C-4BC4-9C0E-74384002C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26" name="8">
              <a:extLst>
                <a:ext uri="{FF2B5EF4-FFF2-40B4-BE49-F238E27FC236}">
                  <a16:creationId xmlns:a16="http://schemas.microsoft.com/office/drawing/2014/main" id="{0D09616B-78B3-42FE-91C8-1B0C51DFE279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bơi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9A856-226E-4A3E-80AE-BF1D075767F5}"/>
              </a:ext>
            </a:extLst>
          </p:cNvPr>
          <p:cNvGrpSpPr/>
          <p:nvPr/>
        </p:nvGrpSpPr>
        <p:grpSpPr>
          <a:xfrm flipH="1">
            <a:off x="6974042" y="2662174"/>
            <a:ext cx="2399266" cy="393197"/>
            <a:chOff x="1754295" y="2478501"/>
            <a:chExt cx="2863621" cy="39319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0A1D7B-60F5-496D-94A2-83D68394DC4E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FC1105-9ECB-4B7A-9739-20F76652EF4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9F854C-8F3E-4D6B-AF40-321EAAC11BD7}"/>
              </a:ext>
            </a:extLst>
          </p:cNvPr>
          <p:cNvGrpSpPr/>
          <p:nvPr/>
        </p:nvGrpSpPr>
        <p:grpSpPr>
          <a:xfrm rot="2113536" flipH="1">
            <a:off x="7214324" y="4524580"/>
            <a:ext cx="2399266" cy="393197"/>
            <a:chOff x="1754295" y="2478501"/>
            <a:chExt cx="2863621" cy="39319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38656A-909F-4ABE-979B-683C042B380F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3359DF-4ABD-4F99-82F2-5BD79E1CA41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D71CAA-0DCC-4E8D-BA40-EFD444422CC0}"/>
              </a:ext>
            </a:extLst>
          </p:cNvPr>
          <p:cNvGrpSpPr/>
          <p:nvPr/>
        </p:nvGrpSpPr>
        <p:grpSpPr>
          <a:xfrm>
            <a:off x="9480243" y="1554614"/>
            <a:ext cx="2149726" cy="2149726"/>
            <a:chOff x="1613752" y="2354137"/>
            <a:chExt cx="2149726" cy="2149726"/>
          </a:xfrm>
        </p:grpSpPr>
        <p:pic>
          <p:nvPicPr>
            <p:cNvPr id="34" name="Picture 33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2531BBFE-9F5B-4DDE-9CAB-4143F32C7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5" name="8">
              <a:extLst>
                <a:ext uri="{FF2B5EF4-FFF2-40B4-BE49-F238E27FC236}">
                  <a16:creationId xmlns:a16="http://schemas.microsoft.com/office/drawing/2014/main" id="{BA451F9D-6811-48B6-9E52-643035109A4B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trời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EC93CD-13CD-493C-9D7B-DAB09DF05FA4}"/>
              </a:ext>
            </a:extLst>
          </p:cNvPr>
          <p:cNvGrpSpPr/>
          <p:nvPr/>
        </p:nvGrpSpPr>
        <p:grpSpPr>
          <a:xfrm>
            <a:off x="9480243" y="4273580"/>
            <a:ext cx="2149726" cy="2149726"/>
            <a:chOff x="1613752" y="2354137"/>
            <a:chExt cx="2149726" cy="2149726"/>
          </a:xfrm>
        </p:grpSpPr>
        <p:pic>
          <p:nvPicPr>
            <p:cNvPr id="37" name="Picture 36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65D2C238-D045-4099-A9ED-CB6C41B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8" name="8">
              <a:extLst>
                <a:ext uri="{FF2B5EF4-FFF2-40B4-BE49-F238E27FC236}">
                  <a16:creationId xmlns:a16="http://schemas.microsoft.com/office/drawing/2014/main" id="{07582868-9167-4626-B43F-5127AA2EBDA3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hơi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39" name="8">
            <a:extLst>
              <a:ext uri="{FF2B5EF4-FFF2-40B4-BE49-F238E27FC236}">
                <a16:creationId xmlns:a16="http://schemas.microsoft.com/office/drawing/2014/main" id="{BB768555-78E1-47C2-B9FD-A5B483D57EF5}"/>
              </a:ext>
            </a:extLst>
          </p:cNvPr>
          <p:cNvSpPr/>
          <p:nvPr/>
        </p:nvSpPr>
        <p:spPr>
          <a:xfrm>
            <a:off x="5510423" y="2996432"/>
            <a:ext cx="19266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zh-CN" altLang="en-US" sz="6600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6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266FE-1462-4DB2-8EC9-301EE0450C2D}"/>
              </a:ext>
            </a:extLst>
          </p:cNvPr>
          <p:cNvGrpSpPr/>
          <p:nvPr/>
        </p:nvGrpSpPr>
        <p:grpSpPr>
          <a:xfrm>
            <a:off x="0" y="142774"/>
            <a:ext cx="6699183" cy="525464"/>
            <a:chOff x="0" y="142774"/>
            <a:chExt cx="6699183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4651077-0802-48FB-BA72-E9B4877D30D5}"/>
                </a:ext>
              </a:extLst>
            </p:cNvPr>
            <p:cNvSpPr/>
            <p:nvPr/>
          </p:nvSpPr>
          <p:spPr bwMode="auto">
            <a:xfrm>
              <a:off x="0" y="142774"/>
              <a:ext cx="669918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88ACF42A-0CDD-486D-9585-022763C1E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138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TÌM TIẾNG CÙNG VẦN VỚI MỖI TIẾNG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3AE46B-340E-44A5-AB4E-91C586D5F359}"/>
              </a:ext>
            </a:extLst>
          </p:cNvPr>
          <p:cNvGrpSpPr/>
          <p:nvPr/>
        </p:nvGrpSpPr>
        <p:grpSpPr>
          <a:xfrm>
            <a:off x="4580991" y="2211314"/>
            <a:ext cx="2935301" cy="2935301"/>
            <a:chOff x="1613752" y="2354137"/>
            <a:chExt cx="2149726" cy="2149726"/>
          </a:xfrm>
        </p:grpSpPr>
        <p:pic>
          <p:nvPicPr>
            <p:cNvPr id="13" name="Picture 12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2909651-BAD2-42CA-8351-1CCD2ED65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4" name="8">
              <a:extLst>
                <a:ext uri="{FF2B5EF4-FFF2-40B4-BE49-F238E27FC236}">
                  <a16:creationId xmlns:a16="http://schemas.microsoft.com/office/drawing/2014/main" id="{3F29EF65-7545-45E6-B588-F32233096025}"/>
                </a:ext>
              </a:extLst>
            </p:cNvPr>
            <p:cNvSpPr/>
            <p:nvPr/>
          </p:nvSpPr>
          <p:spPr>
            <a:xfrm>
              <a:off x="1961725" y="2929134"/>
              <a:ext cx="1411018" cy="811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rgbClr val="E89B02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nước</a:t>
              </a:r>
              <a:endParaRPr lang="zh-CN" altLang="en-US" sz="6600" dirty="0">
                <a:solidFill>
                  <a:srgbClr val="E89B0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AA1223-2DBD-4144-BAAE-FC6768D60DAB}"/>
              </a:ext>
            </a:extLst>
          </p:cNvPr>
          <p:cNvGrpSpPr/>
          <p:nvPr/>
        </p:nvGrpSpPr>
        <p:grpSpPr>
          <a:xfrm>
            <a:off x="445155" y="1554614"/>
            <a:ext cx="2149726" cy="2149726"/>
            <a:chOff x="1613752" y="2354137"/>
            <a:chExt cx="2149726" cy="2149726"/>
          </a:xfrm>
        </p:grpSpPr>
        <p:pic>
          <p:nvPicPr>
            <p:cNvPr id="16" name="Picture 15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184205F-C8D8-4267-BBF9-81CB5CC98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7" name="8">
              <a:extLst>
                <a:ext uri="{FF2B5EF4-FFF2-40B4-BE49-F238E27FC236}">
                  <a16:creationId xmlns:a16="http://schemas.microsoft.com/office/drawing/2014/main" id="{CFCBF9A9-3818-48F2-86B3-DD036902D448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</a:t>
              </a:r>
              <a:r>
                <a:rPr lang="vi-VN" altLang="zh-CN" sz="40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ư</a:t>
              </a:r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ớc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3E13B20C-C988-4628-99D7-128E1B9AF8C1}"/>
              </a:ext>
            </a:extLst>
          </p:cNvPr>
          <p:cNvGrpSpPr/>
          <p:nvPr/>
        </p:nvGrpSpPr>
        <p:grpSpPr>
          <a:xfrm>
            <a:off x="2587063" y="2659499"/>
            <a:ext cx="2399266" cy="393197"/>
            <a:chOff x="1754295" y="2478501"/>
            <a:chExt cx="2863621" cy="393197"/>
          </a:xfrm>
        </p:grpSpPr>
        <p:cxnSp>
          <p:nvCxnSpPr>
            <p:cNvPr id="19" name="Straight Connector 27">
              <a:extLst>
                <a:ext uri="{FF2B5EF4-FFF2-40B4-BE49-F238E27FC236}">
                  <a16:creationId xmlns:a16="http://schemas.microsoft.com/office/drawing/2014/main" id="{50558AF1-CCAB-4FA8-AF24-22B5AA4F6506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>
              <a:extLst>
                <a:ext uri="{FF2B5EF4-FFF2-40B4-BE49-F238E27FC236}">
                  <a16:creationId xmlns:a16="http://schemas.microsoft.com/office/drawing/2014/main" id="{42343BA9-6550-425B-AFFB-F9490E954966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6">
            <a:extLst>
              <a:ext uri="{FF2B5EF4-FFF2-40B4-BE49-F238E27FC236}">
                <a16:creationId xmlns:a16="http://schemas.microsoft.com/office/drawing/2014/main" id="{91B0EF14-7C39-4B52-A227-6FE712185F13}"/>
              </a:ext>
            </a:extLst>
          </p:cNvPr>
          <p:cNvGrpSpPr/>
          <p:nvPr/>
        </p:nvGrpSpPr>
        <p:grpSpPr>
          <a:xfrm rot="19486464">
            <a:off x="2450779" y="4524580"/>
            <a:ext cx="2399266" cy="393197"/>
            <a:chOff x="1754295" y="2478501"/>
            <a:chExt cx="2863621" cy="393197"/>
          </a:xfrm>
        </p:grpSpPr>
        <p:cxnSp>
          <p:nvCxnSpPr>
            <p:cNvPr id="22" name="Straight Connector 27">
              <a:extLst>
                <a:ext uri="{FF2B5EF4-FFF2-40B4-BE49-F238E27FC236}">
                  <a16:creationId xmlns:a16="http://schemas.microsoft.com/office/drawing/2014/main" id="{F05E7969-F249-4AFB-A1BB-D0FCD1DEDEDB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8">
              <a:extLst>
                <a:ext uri="{FF2B5EF4-FFF2-40B4-BE49-F238E27FC236}">
                  <a16:creationId xmlns:a16="http://schemas.microsoft.com/office/drawing/2014/main" id="{C29599FC-A67F-4831-BA0F-5C1BE6288FC9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D7DE21-FAFC-42AA-A29D-FD21773F1514}"/>
              </a:ext>
            </a:extLst>
          </p:cNvPr>
          <p:cNvGrpSpPr/>
          <p:nvPr/>
        </p:nvGrpSpPr>
        <p:grpSpPr>
          <a:xfrm>
            <a:off x="445155" y="4273580"/>
            <a:ext cx="2149726" cy="2149726"/>
            <a:chOff x="1613752" y="2354137"/>
            <a:chExt cx="2149726" cy="2149726"/>
          </a:xfrm>
        </p:grpSpPr>
        <p:pic>
          <p:nvPicPr>
            <p:cNvPr id="25" name="Picture 24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BECF9F2A-A37C-4BC4-9C0E-74384002C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26" name="8">
              <a:extLst>
                <a:ext uri="{FF2B5EF4-FFF2-40B4-BE49-F238E27FC236}">
                  <a16:creationId xmlns:a16="http://schemas.microsoft.com/office/drawing/2014/main" id="{0D09616B-78B3-42FE-91C8-1B0C51DFE279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rước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9A856-226E-4A3E-80AE-BF1D075767F5}"/>
              </a:ext>
            </a:extLst>
          </p:cNvPr>
          <p:cNvGrpSpPr/>
          <p:nvPr/>
        </p:nvGrpSpPr>
        <p:grpSpPr>
          <a:xfrm flipH="1">
            <a:off x="6974042" y="2662174"/>
            <a:ext cx="2399266" cy="393197"/>
            <a:chOff x="1754295" y="2478501"/>
            <a:chExt cx="2863621" cy="39319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0A1D7B-60F5-496D-94A2-83D68394DC4E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FC1105-9ECB-4B7A-9739-20F76652EF4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9F854C-8F3E-4D6B-AF40-321EAAC11BD7}"/>
              </a:ext>
            </a:extLst>
          </p:cNvPr>
          <p:cNvGrpSpPr/>
          <p:nvPr/>
        </p:nvGrpSpPr>
        <p:grpSpPr>
          <a:xfrm rot="2113536" flipH="1">
            <a:off x="7214324" y="4524580"/>
            <a:ext cx="2399266" cy="393197"/>
            <a:chOff x="1754295" y="2478501"/>
            <a:chExt cx="2863621" cy="39319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38656A-909F-4ABE-979B-683C042B380F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3359DF-4ABD-4F99-82F2-5BD79E1CA41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D71CAA-0DCC-4E8D-BA40-EFD444422CC0}"/>
              </a:ext>
            </a:extLst>
          </p:cNvPr>
          <p:cNvGrpSpPr/>
          <p:nvPr/>
        </p:nvGrpSpPr>
        <p:grpSpPr>
          <a:xfrm>
            <a:off x="9480243" y="1554614"/>
            <a:ext cx="2149726" cy="2149726"/>
            <a:chOff x="1613752" y="2354137"/>
            <a:chExt cx="2149726" cy="2149726"/>
          </a:xfrm>
        </p:grpSpPr>
        <p:pic>
          <p:nvPicPr>
            <p:cNvPr id="34" name="Picture 33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2531BBFE-9F5B-4DDE-9CAB-4143F32C7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5" name="8">
              <a:extLst>
                <a:ext uri="{FF2B5EF4-FFF2-40B4-BE49-F238E27FC236}">
                  <a16:creationId xmlns:a16="http://schemas.microsoft.com/office/drawing/2014/main" id="{BA451F9D-6811-48B6-9E52-643035109A4B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lược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EC93CD-13CD-493C-9D7B-DAB09DF05FA4}"/>
              </a:ext>
            </a:extLst>
          </p:cNvPr>
          <p:cNvGrpSpPr/>
          <p:nvPr/>
        </p:nvGrpSpPr>
        <p:grpSpPr>
          <a:xfrm>
            <a:off x="9480243" y="4273580"/>
            <a:ext cx="2149726" cy="2149726"/>
            <a:chOff x="1613752" y="2354137"/>
            <a:chExt cx="2149726" cy="2149726"/>
          </a:xfrm>
        </p:grpSpPr>
        <p:pic>
          <p:nvPicPr>
            <p:cNvPr id="37" name="Picture 36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65D2C238-D045-4099-A9ED-CB6C41B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8" name="8">
              <a:extLst>
                <a:ext uri="{FF2B5EF4-FFF2-40B4-BE49-F238E27FC236}">
                  <a16:creationId xmlns:a16="http://schemas.microsoft.com/office/drawing/2014/main" id="{07582868-9167-4626-B43F-5127AA2EBDA3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thước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39" name="8">
            <a:extLst>
              <a:ext uri="{FF2B5EF4-FFF2-40B4-BE49-F238E27FC236}">
                <a16:creationId xmlns:a16="http://schemas.microsoft.com/office/drawing/2014/main" id="{2EFAA52C-9E7D-4584-9A7B-928AED12EE6E}"/>
              </a:ext>
            </a:extLst>
          </p:cNvPr>
          <p:cNvSpPr/>
          <p:nvPr/>
        </p:nvSpPr>
        <p:spPr>
          <a:xfrm>
            <a:off x="5277939" y="3000465"/>
            <a:ext cx="19266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ươc</a:t>
            </a:r>
            <a:endParaRPr lang="zh-CN" altLang="en-US" sz="6600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65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413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.VnArial</vt:lpstr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PC</cp:lastModifiedBy>
  <cp:revision>183</cp:revision>
  <dcterms:created xsi:type="dcterms:W3CDTF">2021-01-25T07:37:41Z</dcterms:created>
  <dcterms:modified xsi:type="dcterms:W3CDTF">2026-02-03T13:59:15Z</dcterms:modified>
</cp:coreProperties>
</file>