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73" r:id="rId2"/>
    <p:sldId id="288" r:id="rId3"/>
    <p:sldId id="263" r:id="rId4"/>
    <p:sldId id="262" r:id="rId5"/>
    <p:sldId id="264" r:id="rId6"/>
  </p:sldIdLst>
  <p:sldSz cx="9144000" cy="5143500" type="screen16x9"/>
  <p:notesSz cx="6858000" cy="9144000"/>
  <p:defaultTextStyle>
    <a:defPPr>
      <a:defRPr lang="en-US"/>
    </a:defPPr>
    <a:lvl1pPr marL="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7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53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73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93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49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69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426"/>
    <a:srgbClr val="FFC611"/>
    <a:srgbClr val="FFD347"/>
    <a:srgbClr val="FFD243"/>
    <a:srgbClr val="EBF6F9"/>
    <a:srgbClr val="BEE395"/>
    <a:srgbClr val="A9DA74"/>
    <a:srgbClr val="00863D"/>
    <a:srgbClr val="009E47"/>
    <a:srgbClr val="9CD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802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09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765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965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165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93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3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33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GV giải</a:t>
            </a:r>
            <a:r>
              <a:rPr lang="en-US" baseline="0"/>
              <a:t> thích cho HS biết, lời thoại của nhân vật thì xuống dòng và có dấu gạch ngang ở đầu dòng.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5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7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9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4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6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3765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7530" indent="0">
              <a:buNone/>
              <a:defRPr sz="1600" b="1"/>
            </a:lvl5pPr>
            <a:lvl6pPr marL="2284730" indent="0">
              <a:buNone/>
              <a:defRPr sz="1600" b="1"/>
            </a:lvl6pPr>
            <a:lvl7pPr marL="2741930" indent="0">
              <a:buNone/>
              <a:defRPr sz="1600" b="1"/>
            </a:lvl7pPr>
            <a:lvl8pPr marL="3198495" indent="0">
              <a:buNone/>
              <a:defRPr sz="1600" b="1"/>
            </a:lvl8pPr>
            <a:lvl9pPr marL="365569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3765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7530" indent="0">
              <a:buNone/>
              <a:defRPr sz="1600" b="1"/>
            </a:lvl5pPr>
            <a:lvl6pPr marL="2284730" indent="0">
              <a:buNone/>
              <a:defRPr sz="1600" b="1"/>
            </a:lvl6pPr>
            <a:lvl7pPr marL="2741930" indent="0">
              <a:buNone/>
              <a:defRPr sz="1600" b="1"/>
            </a:lvl7pPr>
            <a:lvl8pPr marL="3198495" indent="0">
              <a:buNone/>
              <a:defRPr sz="1600" b="1"/>
            </a:lvl8pPr>
            <a:lvl9pPr marL="365569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3765" indent="0">
              <a:buNone/>
              <a:defRPr sz="1000"/>
            </a:lvl3pPr>
            <a:lvl4pPr marL="1370965" indent="0">
              <a:buNone/>
              <a:defRPr sz="900"/>
            </a:lvl4pPr>
            <a:lvl5pPr marL="1827530" indent="0">
              <a:buNone/>
              <a:defRPr sz="900"/>
            </a:lvl5pPr>
            <a:lvl6pPr marL="2284730" indent="0">
              <a:buNone/>
              <a:defRPr sz="900"/>
            </a:lvl6pPr>
            <a:lvl7pPr marL="2741930" indent="0">
              <a:buNone/>
              <a:defRPr sz="900"/>
            </a:lvl7pPr>
            <a:lvl8pPr marL="3198495" indent="0">
              <a:buNone/>
              <a:defRPr sz="900"/>
            </a:lvl8pPr>
            <a:lvl9pPr marL="365569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3765" indent="0">
              <a:buNone/>
              <a:defRPr sz="2400"/>
            </a:lvl3pPr>
            <a:lvl4pPr marL="1370965" indent="0">
              <a:buNone/>
              <a:defRPr sz="2000"/>
            </a:lvl4pPr>
            <a:lvl5pPr marL="1827530" indent="0">
              <a:buNone/>
              <a:defRPr sz="2000"/>
            </a:lvl5pPr>
            <a:lvl6pPr marL="2284730" indent="0">
              <a:buNone/>
              <a:defRPr sz="2000"/>
            </a:lvl6pPr>
            <a:lvl7pPr marL="2741930" indent="0">
              <a:buNone/>
              <a:defRPr sz="2000"/>
            </a:lvl7pPr>
            <a:lvl8pPr marL="3198495" indent="0">
              <a:buNone/>
              <a:defRPr sz="2000"/>
            </a:lvl8pPr>
            <a:lvl9pPr marL="365569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3765" indent="0">
              <a:buNone/>
              <a:defRPr sz="1000"/>
            </a:lvl3pPr>
            <a:lvl4pPr marL="1370965" indent="0">
              <a:buNone/>
              <a:defRPr sz="900"/>
            </a:lvl4pPr>
            <a:lvl5pPr marL="1827530" indent="0">
              <a:buNone/>
              <a:defRPr sz="900"/>
            </a:lvl5pPr>
            <a:lvl6pPr marL="2284730" indent="0">
              <a:buNone/>
              <a:defRPr sz="900"/>
            </a:lvl6pPr>
            <a:lvl7pPr marL="2741930" indent="0">
              <a:buNone/>
              <a:defRPr sz="900"/>
            </a:lvl7pPr>
            <a:lvl8pPr marL="3198495" indent="0">
              <a:buNone/>
              <a:defRPr sz="900"/>
            </a:lvl8pPr>
            <a:lvl9pPr marL="365569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91" tIns="45696" rIns="91391" bIns="4569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376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15" indent="-28575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5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33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89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09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29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7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53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3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3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49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69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09550" y="36195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6300" y="451247"/>
            <a:ext cx="7391400" cy="461616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400" b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Nói về những gì em quan sát được ở trong tranh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80" t="30729" r="17569" b="15105"/>
          <a:stretch>
            <a:fillRect/>
          </a:stretch>
        </p:blipFill>
        <p:spPr bwMode="auto">
          <a:xfrm>
            <a:off x="819149" y="1007918"/>
            <a:ext cx="7995805" cy="3849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28" y="24485"/>
            <a:ext cx="8939213" cy="468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5600" y="466149"/>
            <a:ext cx="3642531" cy="584739"/>
          </a:xfrm>
          <a:prstGeom prst="rect">
            <a:avLst/>
          </a:prstGeom>
          <a:solidFill>
            <a:srgbClr val="FFC000"/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3200" b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Luyện đọc câu dài: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733550"/>
            <a:ext cx="8382000" cy="1077182"/>
          </a:xfrm>
          <a:prstGeom prst="rect">
            <a:avLst/>
          </a:prstGeom>
          <a:noFill/>
        </p:spPr>
        <p:txBody>
          <a:bodyPr wrap="square" lIns="91403" tIns="45702" rIns="91403" bIns="45702" rtlCol="0">
            <a:spAutoFit/>
          </a:bodyPr>
          <a:lstStyle/>
          <a:p>
            <a:pPr algn="just"/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Mẹ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nhẹ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nhàng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đặt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một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nụ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hôn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vào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bàn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tay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dặn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: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549015" y="1846630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379865" y="2358751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31739" y="3130011"/>
            <a:ext cx="8382000" cy="584739"/>
          </a:xfrm>
          <a:prstGeom prst="rect">
            <a:avLst/>
          </a:prstGeom>
          <a:noFill/>
        </p:spPr>
        <p:txBody>
          <a:bodyPr wrap="square" lIns="91403" tIns="45702" rIns="91403" bIns="45702" rtlCol="0">
            <a:spAutoFit/>
          </a:bodyPr>
          <a:lstStyle/>
          <a:p>
            <a:pPr algn="just"/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Mỗi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lo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lắng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con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hãy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áp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bàn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tay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này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lên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má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3868420" y="3289525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085840" y="3209767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3007188" y="3751339"/>
            <a:ext cx="107372" cy="429295"/>
            <a:chOff x="5029200" y="3423349"/>
            <a:chExt cx="107372" cy="429295"/>
          </a:xfrm>
        </p:grpSpPr>
        <p:cxnSp>
          <p:nvCxnSpPr>
            <p:cNvPr id="12" name="Straight Connector 11"/>
            <p:cNvCxnSpPr/>
            <p:nvPr/>
          </p:nvCxnSpPr>
          <p:spPr>
            <a:xfrm flipH="1">
              <a:off x="5029200" y="342334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5098472" y="342741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4010834" y="2348359"/>
            <a:ext cx="98712" cy="435617"/>
            <a:chOff x="2590800" y="2272159"/>
            <a:chExt cx="98712" cy="43561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/>
          <p:cNvCxnSpPr/>
          <p:nvPr/>
        </p:nvCxnSpPr>
        <p:spPr>
          <a:xfrm flipH="1">
            <a:off x="6976745" y="1857535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775942" y="3329758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962891" y="4389536"/>
            <a:ext cx="7086600" cy="582295"/>
          </a:xfrm>
          <a:prstGeom prst="rect">
            <a:avLst/>
          </a:prstGeom>
          <a:solidFill>
            <a:srgbClr val="FFD347"/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32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Nên chia bài đọc thành mấy </a:t>
            </a:r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đoạn?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58191" y="4389535"/>
            <a:ext cx="6096000" cy="584739"/>
          </a:xfrm>
          <a:prstGeom prst="rect">
            <a:avLst/>
          </a:prstGeom>
          <a:solidFill>
            <a:srgbClr val="FFD347"/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32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Đọc nối tiếp đoạn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58191" y="4389536"/>
            <a:ext cx="6096000" cy="584739"/>
          </a:xfrm>
          <a:prstGeom prst="rect">
            <a:avLst/>
          </a:prstGeom>
          <a:solidFill>
            <a:srgbClr val="FFD347"/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32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Đọc theo nhóm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57960" y="4389755"/>
            <a:ext cx="6279515" cy="582295"/>
          </a:xfrm>
          <a:prstGeom prst="rect">
            <a:avLst/>
          </a:prstGeom>
          <a:solidFill>
            <a:srgbClr val="FFD347"/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32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Đọc toàn </a:t>
            </a:r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57" y="24485"/>
            <a:ext cx="8939213" cy="4339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457046"/>
            <a:ext cx="527050" cy="1566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1733550"/>
            <a:ext cx="527050" cy="2133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8" grpId="0" animBg="1"/>
      <p:bldP spid="9" grpId="0" animBg="1"/>
      <p:bldP spid="10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82" b="30348"/>
          <a:stretch>
            <a:fillRect/>
          </a:stretch>
        </p:blipFill>
        <p:spPr>
          <a:xfrm>
            <a:off x="1143000" y="4007888"/>
            <a:ext cx="2514600" cy="970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43400" y="4324350"/>
            <a:ext cx="3642531" cy="584739"/>
          </a:xfrm>
          <a:prstGeom prst="rect">
            <a:avLst/>
          </a:prstGeom>
          <a:solidFill>
            <a:srgbClr val="FFD347"/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32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Thi đua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4" y="20863"/>
            <a:ext cx="8603672" cy="4176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90</Words>
  <Application>Microsoft Office PowerPoint</Application>
  <PresentationFormat>On-screen Show (16:9)</PresentationFormat>
  <Paragraphs>12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Rounded MT Bold</vt:lpstr>
      <vt:lpstr>Arial-Rounded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91</cp:revision>
  <dcterms:created xsi:type="dcterms:W3CDTF">2020-12-08T15:48:00Z</dcterms:created>
  <dcterms:modified xsi:type="dcterms:W3CDTF">2026-02-03T13:28:11Z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