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66" r:id="rId2"/>
    <p:sldId id="267" r:id="rId3"/>
    <p:sldId id="268" r:id="rId4"/>
    <p:sldId id="269" r:id="rId5"/>
    <p:sldId id="270" r:id="rId6"/>
  </p:sldIdLst>
  <p:sldSz cx="9144000" cy="5143500" type="screen16x9"/>
  <p:notesSz cx="6858000" cy="9144000"/>
  <p:defaultTex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3765"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7530" algn="l" defTabSz="913765" rtl="0" eaLnBrk="1" latinLnBrk="0" hangingPunct="1">
      <a:defRPr sz="1800" kern="1200">
        <a:solidFill>
          <a:schemeClr val="tx1"/>
        </a:solidFill>
        <a:latin typeface="+mn-lt"/>
        <a:ea typeface="+mn-ea"/>
        <a:cs typeface="+mn-cs"/>
      </a:defRPr>
    </a:lvl5pPr>
    <a:lvl6pPr marL="2284730" algn="l" defTabSz="913765" rtl="0" eaLnBrk="1" latinLnBrk="0" hangingPunct="1">
      <a:defRPr sz="1800" kern="1200">
        <a:solidFill>
          <a:schemeClr val="tx1"/>
        </a:solidFill>
        <a:latin typeface="+mn-lt"/>
        <a:ea typeface="+mn-ea"/>
        <a:cs typeface="+mn-cs"/>
      </a:defRPr>
    </a:lvl6pPr>
    <a:lvl7pPr marL="2741930" algn="l" defTabSz="913765" rtl="0" eaLnBrk="1" latinLnBrk="0" hangingPunct="1">
      <a:defRPr sz="1800" kern="1200">
        <a:solidFill>
          <a:schemeClr val="tx1"/>
        </a:solidFill>
        <a:latin typeface="+mn-lt"/>
        <a:ea typeface="+mn-ea"/>
        <a:cs typeface="+mn-cs"/>
      </a:defRPr>
    </a:lvl7pPr>
    <a:lvl8pPr marL="3198495" algn="l" defTabSz="913765" rtl="0" eaLnBrk="1" latinLnBrk="0" hangingPunct="1">
      <a:defRPr sz="1800" kern="1200">
        <a:solidFill>
          <a:schemeClr val="tx1"/>
        </a:solidFill>
        <a:latin typeface="+mn-lt"/>
        <a:ea typeface="+mn-ea"/>
        <a:cs typeface="+mn-cs"/>
      </a:defRPr>
    </a:lvl8pPr>
    <a:lvl9pPr marL="3655695" algn="l" defTabSz="9137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426"/>
    <a:srgbClr val="FFC611"/>
    <a:srgbClr val="FFD347"/>
    <a:srgbClr val="FFD243"/>
    <a:srgbClr val="EBF6F9"/>
    <a:srgbClr val="BEE395"/>
    <a:srgbClr val="A9DA74"/>
    <a:srgbClr val="00863D"/>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802"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2/3/2026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4234099715"/>
      </p:ext>
    </p:extLst>
  </p:cSld>
  <p:clrMap bg1="lt1" tx1="dk1" bg2="lt2" tx2="dk2" accent1="accent1" accent2="accent2" accent3="accent3" accent4="accent4" accent5="accent5" accent6="accent6" hlink="hlink" folHlink="folHlink"/>
  <p:notesStyle>
    <a:lvl1pPr marL="0" algn="l" defTabSz="913765" rtl="0" eaLnBrk="1" latinLnBrk="0" hangingPunct="1">
      <a:defRPr sz="1200" kern="1200">
        <a:solidFill>
          <a:schemeClr val="tx1"/>
        </a:solidFill>
        <a:latin typeface="+mn-lt"/>
        <a:ea typeface="+mn-ea"/>
        <a:cs typeface="+mn-cs"/>
      </a:defRPr>
    </a:lvl1pPr>
    <a:lvl2pPr marL="457200" algn="l" defTabSz="913765" rtl="0" eaLnBrk="1" latinLnBrk="0" hangingPunct="1">
      <a:defRPr sz="1200" kern="1200">
        <a:solidFill>
          <a:schemeClr val="tx1"/>
        </a:solidFill>
        <a:latin typeface="+mn-lt"/>
        <a:ea typeface="+mn-ea"/>
        <a:cs typeface="+mn-cs"/>
      </a:defRPr>
    </a:lvl2pPr>
    <a:lvl3pPr marL="913765" algn="l" defTabSz="913765" rtl="0" eaLnBrk="1" latinLnBrk="0" hangingPunct="1">
      <a:defRPr sz="1200" kern="1200">
        <a:solidFill>
          <a:schemeClr val="tx1"/>
        </a:solidFill>
        <a:latin typeface="+mn-lt"/>
        <a:ea typeface="+mn-ea"/>
        <a:cs typeface="+mn-cs"/>
      </a:defRPr>
    </a:lvl3pPr>
    <a:lvl4pPr marL="1370965" algn="l" defTabSz="913765" rtl="0" eaLnBrk="1" latinLnBrk="0" hangingPunct="1">
      <a:defRPr sz="1200" kern="1200">
        <a:solidFill>
          <a:schemeClr val="tx1"/>
        </a:solidFill>
        <a:latin typeface="+mn-lt"/>
        <a:ea typeface="+mn-ea"/>
        <a:cs typeface="+mn-cs"/>
      </a:defRPr>
    </a:lvl4pPr>
    <a:lvl5pPr marL="1828165" algn="l" defTabSz="913765" rtl="0" eaLnBrk="1" latinLnBrk="0" hangingPunct="1">
      <a:defRPr sz="1200" kern="1200">
        <a:solidFill>
          <a:schemeClr val="tx1"/>
        </a:solidFill>
        <a:latin typeface="+mn-lt"/>
        <a:ea typeface="+mn-ea"/>
        <a:cs typeface="+mn-cs"/>
      </a:defRPr>
    </a:lvl5pPr>
    <a:lvl6pPr marL="2285365" algn="l" defTabSz="913765" rtl="0" eaLnBrk="1" latinLnBrk="0" hangingPunct="1">
      <a:defRPr sz="1200" kern="1200">
        <a:solidFill>
          <a:schemeClr val="tx1"/>
        </a:solidFill>
        <a:latin typeface="+mn-lt"/>
        <a:ea typeface="+mn-ea"/>
        <a:cs typeface="+mn-cs"/>
      </a:defRPr>
    </a:lvl6pPr>
    <a:lvl7pPr marL="2741930" algn="l" defTabSz="913765" rtl="0" eaLnBrk="1" latinLnBrk="0" hangingPunct="1">
      <a:defRPr sz="1200" kern="1200">
        <a:solidFill>
          <a:schemeClr val="tx1"/>
        </a:solidFill>
        <a:latin typeface="+mn-lt"/>
        <a:ea typeface="+mn-ea"/>
        <a:cs typeface="+mn-cs"/>
      </a:defRPr>
    </a:lvl7pPr>
    <a:lvl8pPr marL="3199130" algn="l" defTabSz="913765" rtl="0" eaLnBrk="1" latinLnBrk="0" hangingPunct="1">
      <a:defRPr sz="1200" kern="1200">
        <a:solidFill>
          <a:schemeClr val="tx1"/>
        </a:solidFill>
        <a:latin typeface="+mn-lt"/>
        <a:ea typeface="+mn-ea"/>
        <a:cs typeface="+mn-cs"/>
      </a:defRPr>
    </a:lvl8pPr>
    <a:lvl9pPr marL="3656330"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a:t>
            </a:r>
            <a:r>
              <a:rPr lang="en-US" baseline="0"/>
              <a:t> hãy nghe hs nói câu này nhé. Sẽ rất hạnh phúc khi nghe hs kể đấy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N.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3765" indent="0" algn="ctr">
              <a:buNone/>
              <a:defRPr>
                <a:solidFill>
                  <a:schemeClr val="tx1">
                    <a:tint val="75000"/>
                  </a:schemeClr>
                </a:solidFill>
              </a:defRPr>
            </a:lvl3pPr>
            <a:lvl4pPr marL="1370965" indent="0" algn="ctr">
              <a:buNone/>
              <a:defRPr>
                <a:solidFill>
                  <a:schemeClr val="tx1">
                    <a:tint val="75000"/>
                  </a:schemeClr>
                </a:solidFill>
              </a:defRPr>
            </a:lvl4pPr>
            <a:lvl5pPr marL="1827530" indent="0" algn="ctr">
              <a:buNone/>
              <a:defRPr>
                <a:solidFill>
                  <a:schemeClr val="tx1">
                    <a:tint val="75000"/>
                  </a:schemeClr>
                </a:solidFill>
              </a:defRPr>
            </a:lvl5pPr>
            <a:lvl6pPr marL="2284730" indent="0" algn="ctr">
              <a:buNone/>
              <a:defRPr>
                <a:solidFill>
                  <a:schemeClr val="tx1">
                    <a:tint val="75000"/>
                  </a:schemeClr>
                </a:solidFill>
              </a:defRPr>
            </a:lvl6pPr>
            <a:lvl7pPr marL="2741930" indent="0" algn="ctr">
              <a:buNone/>
              <a:defRPr>
                <a:solidFill>
                  <a:schemeClr val="tx1">
                    <a:tint val="75000"/>
                  </a:schemeClr>
                </a:solidFill>
              </a:defRPr>
            </a:lvl7pPr>
            <a:lvl8pPr marL="3198495" indent="0" algn="ctr">
              <a:buNone/>
              <a:defRPr>
                <a:solidFill>
                  <a:schemeClr val="tx1">
                    <a:tint val="75000"/>
                  </a:schemeClr>
                </a:solidFill>
              </a:defRPr>
            </a:lvl8pPr>
            <a:lvl9pPr marL="365569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3765" indent="0">
              <a:buNone/>
              <a:defRPr sz="1600">
                <a:solidFill>
                  <a:schemeClr val="tx1">
                    <a:tint val="75000"/>
                  </a:schemeClr>
                </a:solidFill>
              </a:defRPr>
            </a:lvl3pPr>
            <a:lvl4pPr marL="1370965" indent="0">
              <a:buNone/>
              <a:defRPr sz="1400">
                <a:solidFill>
                  <a:schemeClr val="tx1">
                    <a:tint val="75000"/>
                  </a:schemeClr>
                </a:solidFill>
              </a:defRPr>
            </a:lvl4pPr>
            <a:lvl5pPr marL="1827530" indent="0">
              <a:buNone/>
              <a:defRPr sz="1400">
                <a:solidFill>
                  <a:schemeClr val="tx1">
                    <a:tint val="75000"/>
                  </a:schemeClr>
                </a:solidFill>
              </a:defRPr>
            </a:lvl5pPr>
            <a:lvl6pPr marL="2284730" indent="0">
              <a:buNone/>
              <a:defRPr sz="1400">
                <a:solidFill>
                  <a:schemeClr val="tx1">
                    <a:tint val="75000"/>
                  </a:schemeClr>
                </a:solidFill>
              </a:defRPr>
            </a:lvl6pPr>
            <a:lvl7pPr marL="2741930" indent="0">
              <a:buNone/>
              <a:defRPr sz="1400">
                <a:solidFill>
                  <a:schemeClr val="tx1">
                    <a:tint val="75000"/>
                  </a:schemeClr>
                </a:solidFill>
              </a:defRPr>
            </a:lvl7pPr>
            <a:lvl8pPr marL="3198495" indent="0">
              <a:buNone/>
              <a:defRPr sz="1400">
                <a:solidFill>
                  <a:schemeClr val="tx1">
                    <a:tint val="75000"/>
                  </a:schemeClr>
                </a:solidFill>
              </a:defRPr>
            </a:lvl8pPr>
            <a:lvl9pPr marL="365569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3765" indent="0">
              <a:buNone/>
              <a:defRPr sz="1800" b="1"/>
            </a:lvl3pPr>
            <a:lvl4pPr marL="1370965" indent="0">
              <a:buNone/>
              <a:defRPr sz="1600" b="1"/>
            </a:lvl4pPr>
            <a:lvl5pPr marL="1827530" indent="0">
              <a:buNone/>
              <a:defRPr sz="1600" b="1"/>
            </a:lvl5pPr>
            <a:lvl6pPr marL="2284730" indent="0">
              <a:buNone/>
              <a:defRPr sz="1600" b="1"/>
            </a:lvl6pPr>
            <a:lvl7pPr marL="2741930" indent="0">
              <a:buNone/>
              <a:defRPr sz="1600" b="1"/>
            </a:lvl7pPr>
            <a:lvl8pPr marL="3198495" indent="0">
              <a:buNone/>
              <a:defRPr sz="1600" b="1"/>
            </a:lvl8pPr>
            <a:lvl9pPr marL="365569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3765" indent="0">
              <a:buNone/>
              <a:defRPr sz="1800" b="1"/>
            </a:lvl3pPr>
            <a:lvl4pPr marL="1370965" indent="0">
              <a:buNone/>
              <a:defRPr sz="1600" b="1"/>
            </a:lvl4pPr>
            <a:lvl5pPr marL="1827530" indent="0">
              <a:buNone/>
              <a:defRPr sz="1600" b="1"/>
            </a:lvl5pPr>
            <a:lvl6pPr marL="2284730" indent="0">
              <a:buNone/>
              <a:defRPr sz="1600" b="1"/>
            </a:lvl6pPr>
            <a:lvl7pPr marL="2741930" indent="0">
              <a:buNone/>
              <a:defRPr sz="1600" b="1"/>
            </a:lvl7pPr>
            <a:lvl8pPr marL="3198495" indent="0">
              <a:buNone/>
              <a:defRPr sz="1600" b="1"/>
            </a:lvl8pPr>
            <a:lvl9pPr marL="365569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3765" indent="0">
              <a:buNone/>
              <a:defRPr sz="1000"/>
            </a:lvl3pPr>
            <a:lvl4pPr marL="1370965" indent="0">
              <a:buNone/>
              <a:defRPr sz="900"/>
            </a:lvl4pPr>
            <a:lvl5pPr marL="1827530" indent="0">
              <a:buNone/>
              <a:defRPr sz="900"/>
            </a:lvl5pPr>
            <a:lvl6pPr marL="2284730" indent="0">
              <a:buNone/>
              <a:defRPr sz="900"/>
            </a:lvl6pPr>
            <a:lvl7pPr marL="2741930" indent="0">
              <a:buNone/>
              <a:defRPr sz="900"/>
            </a:lvl7pPr>
            <a:lvl8pPr marL="3198495" indent="0">
              <a:buNone/>
              <a:defRPr sz="900"/>
            </a:lvl8pPr>
            <a:lvl9pPr marL="365569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3765" indent="0">
              <a:buNone/>
              <a:defRPr sz="2400"/>
            </a:lvl3pPr>
            <a:lvl4pPr marL="1370965" indent="0">
              <a:buNone/>
              <a:defRPr sz="2000"/>
            </a:lvl4pPr>
            <a:lvl5pPr marL="1827530" indent="0">
              <a:buNone/>
              <a:defRPr sz="2000"/>
            </a:lvl5pPr>
            <a:lvl6pPr marL="2284730" indent="0">
              <a:buNone/>
              <a:defRPr sz="2000"/>
            </a:lvl6pPr>
            <a:lvl7pPr marL="2741930" indent="0">
              <a:buNone/>
              <a:defRPr sz="2000"/>
            </a:lvl7pPr>
            <a:lvl8pPr marL="3198495" indent="0">
              <a:buNone/>
              <a:defRPr sz="2000"/>
            </a:lvl8pPr>
            <a:lvl9pPr marL="3655695"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3765" indent="0">
              <a:buNone/>
              <a:defRPr sz="1000"/>
            </a:lvl3pPr>
            <a:lvl4pPr marL="1370965" indent="0">
              <a:buNone/>
              <a:defRPr sz="900"/>
            </a:lvl4pPr>
            <a:lvl5pPr marL="1827530" indent="0">
              <a:buNone/>
              <a:defRPr sz="900"/>
            </a:lvl5pPr>
            <a:lvl6pPr marL="2284730" indent="0">
              <a:buNone/>
              <a:defRPr sz="900"/>
            </a:lvl6pPr>
            <a:lvl7pPr marL="2741930" indent="0">
              <a:buNone/>
              <a:defRPr sz="900"/>
            </a:lvl7pPr>
            <a:lvl8pPr marL="3198495" indent="0">
              <a:buNone/>
              <a:defRPr sz="900"/>
            </a:lvl8pPr>
            <a:lvl9pPr marL="365569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t>2/3/2026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98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3765"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7530" algn="l" defTabSz="913765" rtl="0" eaLnBrk="1" latinLnBrk="0" hangingPunct="1">
        <a:defRPr sz="1800" kern="1200">
          <a:solidFill>
            <a:schemeClr val="tx1"/>
          </a:solidFill>
          <a:latin typeface="+mn-lt"/>
          <a:ea typeface="+mn-ea"/>
          <a:cs typeface="+mn-cs"/>
        </a:defRPr>
      </a:lvl5pPr>
      <a:lvl6pPr marL="2284730" algn="l" defTabSz="913765" rtl="0" eaLnBrk="1" latinLnBrk="0" hangingPunct="1">
        <a:defRPr sz="1800" kern="1200">
          <a:solidFill>
            <a:schemeClr val="tx1"/>
          </a:solidFill>
          <a:latin typeface="+mn-lt"/>
          <a:ea typeface="+mn-ea"/>
          <a:cs typeface="+mn-cs"/>
        </a:defRPr>
      </a:lvl6pPr>
      <a:lvl7pPr marL="2741930" algn="l" defTabSz="913765" rtl="0" eaLnBrk="1" latinLnBrk="0" hangingPunct="1">
        <a:defRPr sz="1800" kern="1200">
          <a:solidFill>
            <a:schemeClr val="tx1"/>
          </a:solidFill>
          <a:latin typeface="+mn-lt"/>
          <a:ea typeface="+mn-ea"/>
          <a:cs typeface="+mn-cs"/>
        </a:defRPr>
      </a:lvl7pPr>
      <a:lvl8pPr marL="3198495" algn="l" defTabSz="913765" rtl="0" eaLnBrk="1" latinLnBrk="0" hangingPunct="1">
        <a:defRPr sz="1800" kern="1200">
          <a:solidFill>
            <a:schemeClr val="tx1"/>
          </a:solidFill>
          <a:latin typeface="+mn-lt"/>
          <a:ea typeface="+mn-ea"/>
          <a:cs typeface="+mn-cs"/>
        </a:defRPr>
      </a:lvl8pPr>
      <a:lvl9pPr marL="3655695"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anose="020F0704030504030204" pitchFamily="34" charset="0"/>
                <a:cs typeface="Times New Roman" panose="02020603050405020304" pitchFamily="18" charset="0"/>
              </a:rPr>
              <a:t>3</a:t>
            </a:r>
          </a:p>
        </p:txBody>
      </p:sp>
      <p:sp>
        <p:nvSpPr>
          <p:cNvPr id="6" name="TextBox 5"/>
          <p:cNvSpPr txBox="1"/>
          <p:nvPr/>
        </p:nvSpPr>
        <p:spPr>
          <a:xfrm>
            <a:off x="692728" y="269313"/>
            <a:ext cx="3269672"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Trả lời câu hỏi</a:t>
            </a:r>
          </a:p>
        </p:txBody>
      </p:sp>
      <p:sp>
        <p:nvSpPr>
          <p:cNvPr id="2" name="Cloud 1"/>
          <p:cNvSpPr/>
          <p:nvPr/>
        </p:nvSpPr>
        <p:spPr>
          <a:xfrm>
            <a:off x="6934200" y="238635"/>
            <a:ext cx="2209800" cy="914400"/>
          </a:xfrm>
          <a:prstGeom prst="clou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dirty="0" err="1">
                <a:solidFill>
                  <a:schemeClr val="tx1"/>
                </a:solidFill>
                <a:latin typeface="Arial-Rounded" pitchFamily="34" charset="0"/>
                <a:ea typeface="Arial-Rounded" pitchFamily="34" charset="0"/>
                <a:cs typeface="Arial-Rounded" pitchFamily="34" charset="0"/>
              </a:rPr>
              <a:t>Đọc</a:t>
            </a:r>
            <a:r>
              <a:rPr lang="en-US" dirty="0">
                <a:solidFill>
                  <a:schemeClr val="tx1"/>
                </a:solidFill>
                <a:latin typeface="Arial-Rounded" pitchFamily="34" charset="0"/>
                <a:ea typeface="Arial-Rounded" pitchFamily="34" charset="0"/>
                <a:cs typeface="Arial-Rounded" pitchFamily="34" charset="0"/>
              </a:rPr>
              <a:t> </a:t>
            </a:r>
            <a:r>
              <a:rPr lang="en-US" dirty="0" err="1">
                <a:solidFill>
                  <a:schemeClr val="tx1"/>
                </a:solidFill>
                <a:latin typeface="Arial-Rounded" pitchFamily="34" charset="0"/>
                <a:ea typeface="Arial-Rounded" pitchFamily="34" charset="0"/>
                <a:cs typeface="Arial-Rounded" pitchFamily="34" charset="0"/>
              </a:rPr>
              <a:t>toàn</a:t>
            </a:r>
            <a:r>
              <a:rPr lang="en-US" dirty="0">
                <a:solidFill>
                  <a:schemeClr val="tx1"/>
                </a:solidFill>
                <a:latin typeface="Arial-Rounded" pitchFamily="34" charset="0"/>
                <a:ea typeface="Arial-Rounded" pitchFamily="34" charset="0"/>
                <a:cs typeface="Arial-Rounded" pitchFamily="34" charset="0"/>
              </a:rPr>
              <a:t> </a:t>
            </a:r>
            <a:r>
              <a:rPr lang="en-US" dirty="0" err="1">
                <a:solidFill>
                  <a:schemeClr val="tx1"/>
                </a:solidFill>
                <a:latin typeface="Arial-Rounded" pitchFamily="34" charset="0"/>
                <a:ea typeface="Arial-Rounded" pitchFamily="34" charset="0"/>
                <a:cs typeface="Arial-Rounded" pitchFamily="34" charset="0"/>
              </a:rPr>
              <a:t>bài</a:t>
            </a:r>
            <a:endParaRPr lang="en-US" dirty="0">
              <a:solidFill>
                <a:schemeClr val="tx1"/>
              </a:solidFill>
              <a:latin typeface="Arial-Rounded" pitchFamily="34" charset="0"/>
              <a:ea typeface="Arial-Rounded" pitchFamily="34" charset="0"/>
              <a:cs typeface="Arial-Rounded" pitchFamily="34" charset="0"/>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278" y="590550"/>
            <a:ext cx="8939213" cy="4339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4041" y="1428749"/>
            <a:ext cx="7856135" cy="1815845"/>
          </a:xfrm>
          <a:prstGeom prst="rect">
            <a:avLst/>
          </a:prstGeom>
        </p:spPr>
        <p:txBody>
          <a:bodyPr wrap="square" lIns="91403" tIns="45702" rIns="91403" bIns="45702">
            <a:spAutoFit/>
          </a:bodyPr>
          <a:lstStyle/>
          <a:p>
            <a:pPr algn="just"/>
            <a:r>
              <a:rPr lang="en-US" sz="2800">
                <a:latin typeface="Arial-Rounded" pitchFamily="34" charset="0"/>
                <a:ea typeface="Arial-Rounded" pitchFamily="34" charset="0"/>
                <a:cs typeface="Arial-Rounded" pitchFamily="34" charset="0"/>
              </a:rPr>
              <a:t>      Ngày đầu đi học, Nam hồi hộp lắm. Mẹ nhẹ nhàng đặt một nụ hôn vào bàn tay Nam và dặn:</a:t>
            </a:r>
          </a:p>
          <a:p>
            <a:pPr algn="just"/>
            <a:r>
              <a:rPr lang="en-US" sz="2800">
                <a:latin typeface="Arial-Rounded" pitchFamily="34" charset="0"/>
                <a:ea typeface="Arial-Rounded" pitchFamily="34" charset="0"/>
                <a:cs typeface="Arial-Rounded" pitchFamily="34" charset="0"/>
              </a:rPr>
              <a:t>      - Mỗi khi lo lắng, con hãy áp bàn tay này lên má. Mẹ lúc nào cũng ở bên con. </a:t>
            </a:r>
          </a:p>
        </p:txBody>
      </p:sp>
      <p:sp>
        <p:nvSpPr>
          <p:cNvPr id="5" name="TextBox 4"/>
          <p:cNvSpPr txBox="1"/>
          <p:nvPr/>
        </p:nvSpPr>
        <p:spPr>
          <a:xfrm>
            <a:off x="2895600" y="466148"/>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1:</a:t>
            </a:r>
          </a:p>
        </p:txBody>
      </p:sp>
      <p:sp>
        <p:nvSpPr>
          <p:cNvPr id="6" name="TextBox 5"/>
          <p:cNvSpPr txBox="1"/>
          <p:nvPr/>
        </p:nvSpPr>
        <p:spPr>
          <a:xfrm>
            <a:off x="1025236" y="3867150"/>
            <a:ext cx="7453746"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Ngày đầu đi học, Nam thế nào?</a:t>
            </a:r>
          </a:p>
        </p:txBody>
      </p:sp>
      <p:sp>
        <p:nvSpPr>
          <p:cNvPr id="7" name="TextBox 6"/>
          <p:cNvSpPr txBox="1"/>
          <p:nvPr/>
        </p:nvSpPr>
        <p:spPr>
          <a:xfrm>
            <a:off x="1025236" y="3867149"/>
            <a:ext cx="7453746"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Mẹ dặn Nam điều gì?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6636" y="895350"/>
            <a:ext cx="8575964" cy="3108507"/>
          </a:xfrm>
          <a:prstGeom prst="rect">
            <a:avLst/>
          </a:prstGeom>
        </p:spPr>
        <p:txBody>
          <a:bodyPr wrap="square" lIns="91403" tIns="45702" rIns="91403" bIns="45702">
            <a:spAutoFit/>
          </a:bodyPr>
          <a:lstStyle/>
          <a:p>
            <a:pPr algn="just"/>
            <a:r>
              <a:rPr lang="en-US" sz="2800">
                <a:latin typeface="Arial-Rounded" pitchFamily="34" charset="0"/>
                <a:ea typeface="Arial-Rounded" pitchFamily="34" charset="0"/>
                <a:cs typeface="Arial-Rounded" pitchFamily="34" charset="0"/>
              </a:rPr>
              <a:t>	 Nam cảm thấy thật ấm áp. Cậu im lặng rồi đột nhiên mỉm cười: </a:t>
            </a:r>
          </a:p>
          <a:p>
            <a:pPr algn="just"/>
            <a:r>
              <a:rPr lang="en-US" sz="2800">
                <a:latin typeface="Arial-Rounded" pitchFamily="34" charset="0"/>
                <a:ea typeface="Arial-Rounded" pitchFamily="34" charset="0"/>
                <a:cs typeface="Arial-Rounded" pitchFamily="34" charset="0"/>
              </a:rPr>
              <a:t>      - Mẹ đưa tay cho con nào!</a:t>
            </a:r>
          </a:p>
          <a:p>
            <a:pPr algn="just"/>
            <a:r>
              <a:rPr lang="en-US" sz="2800">
                <a:latin typeface="Arial-Rounded" pitchFamily="34" charset="0"/>
                <a:ea typeface="Arial-Rounded" pitchFamily="34" charset="0"/>
                <a:cs typeface="Arial-Rounded" pitchFamily="34" charset="0"/>
              </a:rPr>
              <a:t>      Nam đặt một nụ hôm vào bàn tay mẹ rồi thủ thỉ:</a:t>
            </a:r>
          </a:p>
          <a:p>
            <a:pPr algn="just"/>
            <a:r>
              <a:rPr lang="en-US" sz="2800">
                <a:latin typeface="Arial-Rounded" pitchFamily="34" charset="0"/>
                <a:ea typeface="Arial-Rounded" pitchFamily="34" charset="0"/>
                <a:cs typeface="Arial-Rounded" pitchFamily="34" charset="0"/>
              </a:rPr>
              <a:t>      - Bây giờ thì mẹ cũng có nụ hôn trên bàn tay rồi. Con yêu mẹ! </a:t>
            </a:r>
          </a:p>
          <a:p>
            <a:pPr algn="just"/>
            <a:r>
              <a:rPr lang="en-US" sz="2800">
                <a:latin typeface="Arial-Rounded" pitchFamily="34" charset="0"/>
                <a:ea typeface="Arial-Rounded" pitchFamily="34" charset="0"/>
                <a:cs typeface="Arial-Rounded" pitchFamily="34" charset="0"/>
              </a:rPr>
              <a:t>      Nam chào mẹ và tung tăng bước vào lớp.</a:t>
            </a:r>
          </a:p>
        </p:txBody>
      </p:sp>
      <p:sp>
        <p:nvSpPr>
          <p:cNvPr id="5" name="TextBox 4"/>
          <p:cNvSpPr txBox="1"/>
          <p:nvPr/>
        </p:nvSpPr>
        <p:spPr>
          <a:xfrm>
            <a:off x="2895600" y="209550"/>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2:</a:t>
            </a:r>
          </a:p>
        </p:txBody>
      </p:sp>
      <p:sp>
        <p:nvSpPr>
          <p:cNvPr id="6" name="TextBox 5"/>
          <p:cNvSpPr txBox="1"/>
          <p:nvPr/>
        </p:nvSpPr>
        <p:spPr>
          <a:xfrm>
            <a:off x="381000" y="4400550"/>
            <a:ext cx="8534400" cy="459105"/>
          </a:xfrm>
          <a:prstGeom prst="rect">
            <a:avLst/>
          </a:prstGeom>
          <a:solidFill>
            <a:srgbClr val="FFD347"/>
          </a:solidFill>
        </p:spPr>
        <p:txBody>
          <a:bodyPr wrap="square" lIns="91403" tIns="45702" rIns="91403" bIns="45702" rtlCol="0">
            <a:spAutoFit/>
          </a:bodyPr>
          <a:lstStyle/>
          <a:p>
            <a:pPr algn="ctr"/>
            <a:r>
              <a:rPr lang="en-US" sz="2400">
                <a:latin typeface="Times New Roman" panose="02020603050405020304" pitchFamily="18" charset="0"/>
                <a:ea typeface="Arial-Rounded" pitchFamily="34" charset="0"/>
                <a:cs typeface="Times New Roman" panose="02020603050405020304" pitchFamily="18" charset="0"/>
              </a:rPr>
              <a:t>Khi nhận được nụ hôn của mẹ, cảm xúc của Nam như thế nào?</a:t>
            </a:r>
          </a:p>
        </p:txBody>
      </p:sp>
      <p:sp>
        <p:nvSpPr>
          <p:cNvPr id="7" name="TextBox 6"/>
          <p:cNvSpPr txBox="1"/>
          <p:nvPr/>
        </p:nvSpPr>
        <p:spPr>
          <a:xfrm>
            <a:off x="41582" y="4400513"/>
            <a:ext cx="8534400" cy="459105"/>
          </a:xfrm>
          <a:prstGeom prst="rect">
            <a:avLst/>
          </a:prstGeom>
          <a:solidFill>
            <a:srgbClr val="FFD347"/>
          </a:solidFill>
        </p:spPr>
        <p:txBody>
          <a:bodyPr wrap="square" lIns="91403" tIns="45702" rIns="91403" bIns="45702" rtlCol="0">
            <a:spAutoFit/>
          </a:bodyPr>
          <a:lstStyle/>
          <a:p>
            <a:pPr algn="ctr"/>
            <a:r>
              <a:rPr lang="en-US" sz="2400">
                <a:latin typeface="Times New Roman" panose="02020603050405020304" pitchFamily="18" charset="0"/>
                <a:ea typeface="Arial-Rounded" pitchFamily="34" charset="0"/>
                <a:cs typeface="Times New Roman" panose="02020603050405020304" pitchFamily="18" charset="0"/>
              </a:rPr>
              <a:t>Nam đáp lại nụ hôn của mẹ như thế nào?</a:t>
            </a:r>
          </a:p>
        </p:txBody>
      </p:sp>
      <p:sp>
        <p:nvSpPr>
          <p:cNvPr id="8" name="TextBox 7"/>
          <p:cNvSpPr txBox="1"/>
          <p:nvPr/>
        </p:nvSpPr>
        <p:spPr>
          <a:xfrm>
            <a:off x="305107" y="4400620"/>
            <a:ext cx="8534400" cy="459105"/>
          </a:xfrm>
          <a:prstGeom prst="rect">
            <a:avLst/>
          </a:prstGeom>
          <a:solidFill>
            <a:srgbClr val="FFD347"/>
          </a:solidFill>
        </p:spPr>
        <p:txBody>
          <a:bodyPr wrap="square" lIns="91403" tIns="45702" rIns="91403" bIns="45702" rtlCol="0">
            <a:spAutoFit/>
          </a:bodyPr>
          <a:lstStyle/>
          <a:p>
            <a:pPr algn="ctr"/>
            <a:r>
              <a:rPr lang="en-US" sz="2400">
                <a:latin typeface="Times New Roman" panose="02020603050405020304" pitchFamily="18" charset="0"/>
                <a:ea typeface="Arial-Rounded" pitchFamily="34" charset="0"/>
                <a:cs typeface="Times New Roman" panose="02020603050405020304" pitchFamily="18" charset="0"/>
              </a:rPr>
              <a:t>Sau khi chào mẹ, Nam làm gì?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0" fill="hold"/>
                                        <p:tgtEl>
                                          <p:spTgt spid="8"/>
                                        </p:tgtEl>
                                        <p:attrNameLst>
                                          <p:attrName>ppt_x</p:attrName>
                                        </p:attrNameLst>
                                      </p:cBhvr>
                                      <p:tavLst>
                                        <p:tav tm="0">
                                          <p:val>
                                            <p:strVal val="1+#ppt_w/2"/>
                                          </p:val>
                                        </p:tav>
                                        <p:tav tm="100000">
                                          <p:val>
                                            <p:strVal val="#ppt_x"/>
                                          </p:val>
                                        </p:tav>
                                      </p:tavLst>
                                    </p:anim>
                                    <p:anim calcmode="lin" valueType="num">
                                      <p:cBhvr additive="base">
                                        <p:cTn id="31"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bldLvl="0" animBg="1"/>
      <p:bldP spid="7" grpId="0" bldLvl="0" animBg="1"/>
      <p:bldP spid="8"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4004237"/>
            <a:ext cx="8444941" cy="954071"/>
          </a:xfrm>
          <a:prstGeom prst="rect">
            <a:avLst/>
          </a:prstGeom>
          <a:solidFill>
            <a:srgbClr val="FFD347"/>
          </a:solidFill>
        </p:spPr>
        <p:txBody>
          <a:bodyPr wrap="square" lIns="91403" tIns="45702" rIns="91403" bIns="45702" rtlCol="0">
            <a:spAutoFit/>
          </a:bodyPr>
          <a:lstStyle/>
          <a:p>
            <a:pPr algn="just"/>
            <a:r>
              <a:rPr lang="en-US" sz="2800" dirty="0" err="1">
                <a:latin typeface="Arial-Rounded" pitchFamily="34" charset="0"/>
                <a:ea typeface="Arial-Rounded" pitchFamily="34" charset="0"/>
                <a:cs typeface="Arial-Rounded" pitchFamily="34" charset="0"/>
              </a:rPr>
              <a:t>Em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hãy</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kể</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một</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việc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mẹ</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đã</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làm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cho</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em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mà</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em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thích</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nhất</a:t>
            </a:r>
            <a:r>
              <a:rPr lang="en-US" sz="2800" dirty="0">
                <a:latin typeface="Arial-Rounded" pitchFamily="34" charset="0"/>
                <a:ea typeface="Arial-Rounded" pitchFamily="34" charset="0"/>
                <a:cs typeface="Arial-Rounded" pitchFamily="34" charset="0"/>
              </a:rPr>
              <a:t>.</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1428750"/>
            <a:ext cx="1891741" cy="241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90550"/>
            <a:ext cx="2359566" cy="257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22189" t="11480" r="21511" b="19292"/>
          <a:stretch>
            <a:fillRect/>
          </a:stretch>
        </p:blipFill>
        <p:spPr>
          <a:xfrm>
            <a:off x="3356212" y="361950"/>
            <a:ext cx="2678655" cy="35607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147854"/>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anose="020F0704030504030204" pitchFamily="34" charset="0"/>
                <a:cs typeface="Times New Roman" panose="02020603050405020304" pitchFamily="18" charset="0"/>
              </a:rPr>
              <a:t>4</a:t>
            </a:r>
          </a:p>
        </p:txBody>
      </p:sp>
      <p:sp>
        <p:nvSpPr>
          <p:cNvPr id="4" name="TextBox 3"/>
          <p:cNvSpPr txBox="1"/>
          <p:nvPr/>
        </p:nvSpPr>
        <p:spPr>
          <a:xfrm>
            <a:off x="681613" y="268474"/>
            <a:ext cx="6622473" cy="459105"/>
          </a:xfrm>
          <a:prstGeom prst="rect">
            <a:avLst/>
          </a:prstGeom>
          <a:noFill/>
        </p:spPr>
        <p:txBody>
          <a:bodyPr wrap="square" lIns="91391" tIns="45696" rIns="91391" bIns="45696" rtlCol="0">
            <a:spAutoFit/>
          </a:bodyPr>
          <a:lstStyle/>
          <a:p>
            <a:pPr algn="just"/>
            <a:r>
              <a:rPr lang="en-US" sz="2400" b="1" dirty="0" err="1">
                <a:latin typeface="Times New Roman" panose="02020603050405020304" pitchFamily="18" charset="0"/>
                <a:ea typeface="Arial-Rounded" pitchFamily="34" charset="0"/>
                <a:cs typeface="Times New Roman" panose="02020603050405020304" pitchFamily="18" charset="0"/>
              </a:rPr>
              <a:t>Viết</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vào</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vở</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câu</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trả</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lời</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cho</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câu</a:t>
            </a:r>
            <a:r>
              <a:rPr lang="en-US" sz="2400" b="1" dirty="0">
                <a:latin typeface="Times New Roman" panose="02020603050405020304" pitchFamily="18" charset="0"/>
                <a:ea typeface="Arial-Rounded" pitchFamily="34" charset="0"/>
                <a:cs typeface="Times New Roman" panose="02020603050405020304" pitchFamily="18" charset="0"/>
              </a:rPr>
              <a:t> </a:t>
            </a:r>
            <a:r>
              <a:rPr lang="en-US" sz="2400" b="1" dirty="0" err="1">
                <a:latin typeface="Times New Roman" panose="02020603050405020304" pitchFamily="18" charset="0"/>
                <a:ea typeface="Arial-Rounded" pitchFamily="34" charset="0"/>
                <a:cs typeface="Times New Roman" panose="02020603050405020304" pitchFamily="18" charset="0"/>
              </a:rPr>
              <a:t>hỏi</a:t>
            </a:r>
            <a:r>
              <a:rPr lang="en-US" sz="2400" b="1" dirty="0">
                <a:latin typeface="Times New Roman" panose="02020603050405020304" pitchFamily="18" charset="0"/>
                <a:ea typeface="Arial-Rounded" pitchFamily="34" charset="0"/>
                <a:cs typeface="Times New Roman" panose="02020603050405020304" pitchFamily="18" charset="0"/>
              </a:rPr>
              <a:t> a ở </a:t>
            </a:r>
            <a:r>
              <a:rPr lang="en-US" sz="2400" b="1" dirty="0" err="1">
                <a:latin typeface="Times New Roman" panose="02020603050405020304" pitchFamily="18" charset="0"/>
                <a:ea typeface="Arial-Rounded" pitchFamily="34" charset="0"/>
                <a:cs typeface="Times New Roman" panose="02020603050405020304" pitchFamily="18" charset="0"/>
              </a:rPr>
              <a:t>mục</a:t>
            </a:r>
            <a:r>
              <a:rPr lang="en-US" sz="2400" b="1" dirty="0">
                <a:latin typeface="Times New Roman" panose="02020603050405020304" pitchFamily="18" charset="0"/>
                <a:ea typeface="Arial-Rounded" pitchFamily="34" charset="0"/>
                <a:cs typeface="Times New Roman" panose="02020603050405020304" pitchFamily="18" charset="0"/>
              </a:rPr>
              <a:t> 3</a:t>
            </a:r>
          </a:p>
        </p:txBody>
      </p:sp>
      <p:sp>
        <p:nvSpPr>
          <p:cNvPr id="5" name="Rectangle 4"/>
          <p:cNvSpPr/>
          <p:nvPr/>
        </p:nvSpPr>
        <p:spPr>
          <a:xfrm>
            <a:off x="-1210" y="731077"/>
            <a:ext cx="6070818" cy="646294"/>
          </a:xfrm>
          <a:prstGeom prst="rect">
            <a:avLst/>
          </a:prstGeom>
        </p:spPr>
        <p:txBody>
          <a:bodyPr wrap="none" lIns="91403" tIns="45702" rIns="91403" bIns="45702">
            <a:spAutoFit/>
          </a:bodyPr>
          <a:lstStyle/>
          <a:p>
            <a:pPr algn="ctr"/>
            <a:r>
              <a:rPr lang="en-US" sz="3600" dirty="0">
                <a:latin typeface="Arial-Rounded" pitchFamily="34" charset="0"/>
                <a:ea typeface="Arial-Rounded" pitchFamily="34" charset="0"/>
                <a:cs typeface="Arial-Rounded" pitchFamily="34" charset="0"/>
              </a:rPr>
              <a:t>a. </a:t>
            </a:r>
            <a:r>
              <a:rPr lang="en-US" sz="3600" b="1" dirty="0" err="1">
                <a:latin typeface="Times New Roman" panose="02020603050405020304" pitchFamily="18" charset="0"/>
                <a:ea typeface="Arial-Rounded" pitchFamily="34" charset="0"/>
                <a:cs typeface="Times New Roman" panose="02020603050405020304" pitchFamily="18" charset="0"/>
              </a:rPr>
              <a:t>Ngày</a:t>
            </a:r>
            <a:r>
              <a:rPr lang="en-US" sz="3600" b="1" dirty="0">
                <a:latin typeface="Times New Roman" panose="02020603050405020304" pitchFamily="18" charset="0"/>
                <a:ea typeface="Arial-Rounded" pitchFamily="34" charset="0"/>
                <a:cs typeface="Times New Roman" panose="02020603050405020304" pitchFamily="18" charset="0"/>
              </a:rPr>
              <a:t> </a:t>
            </a:r>
            <a:r>
              <a:rPr lang="en-US" sz="3600" b="1" dirty="0" err="1">
                <a:latin typeface="Times New Roman" panose="02020603050405020304" pitchFamily="18" charset="0"/>
                <a:ea typeface="Arial-Rounded" pitchFamily="34" charset="0"/>
                <a:cs typeface="Times New Roman" panose="02020603050405020304" pitchFamily="18" charset="0"/>
              </a:rPr>
              <a:t>đầu</a:t>
            </a:r>
            <a:r>
              <a:rPr lang="en-US" sz="3600" b="1" dirty="0">
                <a:latin typeface="Times New Roman" panose="02020603050405020304" pitchFamily="18" charset="0"/>
                <a:ea typeface="Arial-Rounded" pitchFamily="34" charset="0"/>
                <a:cs typeface="Times New Roman" panose="02020603050405020304" pitchFamily="18" charset="0"/>
              </a:rPr>
              <a:t> </a:t>
            </a:r>
            <a:r>
              <a:rPr lang="en-US" sz="3600" b="1" dirty="0" err="1">
                <a:latin typeface="Times New Roman" panose="02020603050405020304" pitchFamily="18" charset="0"/>
                <a:ea typeface="Arial-Rounded" pitchFamily="34" charset="0"/>
                <a:cs typeface="Times New Roman" panose="02020603050405020304" pitchFamily="18" charset="0"/>
              </a:rPr>
              <a:t>đi</a:t>
            </a:r>
            <a:r>
              <a:rPr lang="en-US" sz="3600" b="1" dirty="0">
                <a:latin typeface="Times New Roman" panose="02020603050405020304" pitchFamily="18" charset="0"/>
                <a:ea typeface="Arial-Rounded" pitchFamily="34" charset="0"/>
                <a:cs typeface="Times New Roman" panose="02020603050405020304" pitchFamily="18" charset="0"/>
              </a:rPr>
              <a:t> </a:t>
            </a:r>
            <a:r>
              <a:rPr lang="en-US" sz="3600" b="1" dirty="0" err="1">
                <a:latin typeface="Times New Roman" panose="02020603050405020304" pitchFamily="18" charset="0"/>
                <a:ea typeface="Arial-Rounded" pitchFamily="34" charset="0"/>
                <a:cs typeface="Times New Roman" panose="02020603050405020304" pitchFamily="18" charset="0"/>
              </a:rPr>
              <a:t>học</a:t>
            </a:r>
            <a:r>
              <a:rPr lang="en-US" sz="3600" b="1" dirty="0">
                <a:latin typeface="Times New Roman" panose="02020603050405020304" pitchFamily="18" charset="0"/>
                <a:ea typeface="Arial-Rounded" pitchFamily="34" charset="0"/>
                <a:cs typeface="Times New Roman" panose="02020603050405020304" pitchFamily="18" charset="0"/>
              </a:rPr>
              <a:t>, Nam (…).</a:t>
            </a:r>
          </a:p>
        </p:txBody>
      </p:sp>
      <p:sp>
        <p:nvSpPr>
          <p:cNvPr id="34" name="TextBox 33"/>
          <p:cNvSpPr txBox="1"/>
          <p:nvPr/>
        </p:nvSpPr>
        <p:spPr>
          <a:xfrm>
            <a:off x="692728" y="4411308"/>
            <a:ext cx="7536872" cy="461628"/>
          </a:xfrm>
          <a:prstGeom prst="rect">
            <a:avLst/>
          </a:prstGeom>
          <a:solidFill>
            <a:srgbClr val="FFD347"/>
          </a:solidFill>
        </p:spPr>
        <p:txBody>
          <a:bodyPr wrap="square" lIns="91403" tIns="45702" rIns="91403" bIns="45702" rtlCol="0">
            <a:spAutoFit/>
          </a:bodyPr>
          <a:lstStyle/>
          <a:p>
            <a:pPr algn="ctr"/>
            <a:r>
              <a:rPr lang="en-US" sz="2400">
                <a:latin typeface="Arial-Rounded" pitchFamily="34" charset="0"/>
                <a:ea typeface="Arial-Rounded" pitchFamily="34" charset="0"/>
                <a:cs typeface="Arial-Rounded" pitchFamily="34" charset="0"/>
              </a:rPr>
              <a:t>Cần chú ý gì khi viết chữ đầu câu?</a:t>
            </a:r>
          </a:p>
        </p:txBody>
      </p:sp>
      <p:sp>
        <p:nvSpPr>
          <p:cNvPr id="35" name="TextBox 34"/>
          <p:cNvSpPr txBox="1"/>
          <p:nvPr/>
        </p:nvSpPr>
        <p:spPr>
          <a:xfrm>
            <a:off x="710046" y="4411308"/>
            <a:ext cx="7536872" cy="461628"/>
          </a:xfrm>
          <a:prstGeom prst="rect">
            <a:avLst/>
          </a:prstGeom>
          <a:solidFill>
            <a:srgbClr val="FFD347"/>
          </a:solidFill>
        </p:spPr>
        <p:txBody>
          <a:bodyPr wrap="square" lIns="91403" tIns="45702" rIns="91403" bIns="45702" rtlCol="0">
            <a:spAutoFit/>
          </a:bodyPr>
          <a:lstStyle/>
          <a:p>
            <a:pPr algn="ctr"/>
            <a:r>
              <a:rPr lang="en-US" sz="2400">
                <a:latin typeface="Arial-Rounded" pitchFamily="34" charset="0"/>
                <a:ea typeface="Arial-Rounded" pitchFamily="34" charset="0"/>
                <a:cs typeface="Arial-Rounded" pitchFamily="34" charset="0"/>
              </a:rPr>
              <a:t>Cuối câu có dấu gì?</a:t>
            </a:r>
          </a:p>
        </p:txBody>
      </p:sp>
      <p:sp>
        <p:nvSpPr>
          <p:cNvPr id="36" name="TextBox 35"/>
          <p:cNvSpPr txBox="1"/>
          <p:nvPr/>
        </p:nvSpPr>
        <p:spPr>
          <a:xfrm>
            <a:off x="692728" y="4411308"/>
            <a:ext cx="7536872" cy="461628"/>
          </a:xfrm>
          <a:prstGeom prst="rect">
            <a:avLst/>
          </a:prstGeom>
          <a:solidFill>
            <a:srgbClr val="FFD347"/>
          </a:solidFill>
        </p:spPr>
        <p:txBody>
          <a:bodyPr wrap="square" lIns="91403" tIns="45702" rIns="91403" bIns="45702" rtlCol="0">
            <a:spAutoFit/>
          </a:bodyPr>
          <a:lstStyle/>
          <a:p>
            <a:pPr algn="ctr"/>
            <a:r>
              <a:rPr lang="en-US" sz="2400">
                <a:latin typeface="Arial-Rounded" pitchFamily="34" charset="0"/>
                <a:ea typeface="Arial-Rounded" pitchFamily="34" charset="0"/>
                <a:cs typeface="Arial-Rounded" pitchFamily="34" charset="0"/>
              </a:rPr>
              <a:t>Khoảng cách giữa các chữ như thế nào?</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0" y="1408363"/>
            <a:ext cx="9118023" cy="288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1000" fill="hold"/>
                                        <p:tgtEl>
                                          <p:spTgt spid="34"/>
                                        </p:tgtEl>
                                        <p:attrNameLst>
                                          <p:attrName>ppt_x</p:attrName>
                                        </p:attrNameLst>
                                      </p:cBhvr>
                                      <p:tavLst>
                                        <p:tav tm="0">
                                          <p:val>
                                            <p:strVal val="1+#ppt_w/2"/>
                                          </p:val>
                                        </p:tav>
                                        <p:tav tm="100000">
                                          <p:val>
                                            <p:strVal val="#ppt_x"/>
                                          </p:val>
                                        </p:tav>
                                      </p:tavLst>
                                    </p:anim>
                                    <p:anim calcmode="lin" valueType="num">
                                      <p:cBhvr additive="base">
                                        <p:cTn id="13"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additive="base">
                                        <p:cTn id="18" dur="1000" fill="hold"/>
                                        <p:tgtEl>
                                          <p:spTgt spid="35"/>
                                        </p:tgtEl>
                                        <p:attrNameLst>
                                          <p:attrName>ppt_x</p:attrName>
                                        </p:attrNameLst>
                                      </p:cBhvr>
                                      <p:tavLst>
                                        <p:tav tm="0">
                                          <p:val>
                                            <p:strVal val="1+#ppt_w/2"/>
                                          </p:val>
                                        </p:tav>
                                        <p:tav tm="100000">
                                          <p:val>
                                            <p:strVal val="#ppt_x"/>
                                          </p:val>
                                        </p:tav>
                                      </p:tavLst>
                                    </p:anim>
                                    <p:anim calcmode="lin" valueType="num">
                                      <p:cBhvr additive="base">
                                        <p:cTn id="1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1000" fill="hold"/>
                                        <p:tgtEl>
                                          <p:spTgt spid="36"/>
                                        </p:tgtEl>
                                        <p:attrNameLst>
                                          <p:attrName>ppt_x</p:attrName>
                                        </p:attrNameLst>
                                      </p:cBhvr>
                                      <p:tavLst>
                                        <p:tav tm="0">
                                          <p:val>
                                            <p:strVal val="1+#ppt_w/2"/>
                                          </p:val>
                                        </p:tav>
                                        <p:tav tm="100000">
                                          <p:val>
                                            <p:strVal val="#ppt_x"/>
                                          </p:val>
                                        </p:tav>
                                      </p:tavLst>
                                    </p:anim>
                                    <p:anim calcmode="lin" valueType="num">
                                      <p:cBhvr additive="base">
                                        <p:cTn id="25" dur="10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320</Words>
  <Application>Microsoft Office PowerPoint</Application>
  <PresentationFormat>On-screen Show (16:9)</PresentationFormat>
  <Paragraphs>30</Paragraphs>
  <Slides>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Arial Rounded MT Bold</vt:lpstr>
      <vt:lpstr>Arial-Rounded</vt:lpstr>
      <vt:lpstr>Calibri</vt:lpstr>
      <vt:lpstr>Times New Roman</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91</cp:revision>
  <dcterms:created xsi:type="dcterms:W3CDTF">2020-12-08T15:48:00Z</dcterms:created>
  <dcterms:modified xsi:type="dcterms:W3CDTF">2026-02-03T13:28:53Z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1033-10.2.0.7646</vt:lpwstr>
  </property>
</Properties>
</file>