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333" r:id="rId2"/>
    <p:sldId id="355" r:id="rId3"/>
    <p:sldId id="356" r:id="rId4"/>
    <p:sldId id="261" r:id="rId5"/>
  </p:sldIdLst>
  <p:sldSz cx="9144000" cy="5143500" type="screen16x9"/>
  <p:notesSz cx="6858000" cy="9144000"/>
  <p:embeddedFontLst>
    <p:embeddedFont>
      <p:font typeface="HP001 4 hàng" panose="020B0604020202020204" charset="0"/>
      <p:regular r:id="rId7"/>
      <p:bold r:id="rId8"/>
    </p:embeddedFon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Quicksand Medium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F05E"/>
    <a:srgbClr val="0418AC"/>
    <a:srgbClr val="009242"/>
    <a:srgbClr val="FEE7EF"/>
    <a:srgbClr val="8BBD31"/>
    <a:srgbClr val="3FAF5A"/>
    <a:srgbClr val="FEFBF6"/>
    <a:srgbClr val="57EF7F"/>
    <a:srgbClr val="2CD434"/>
    <a:srgbClr val="72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64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745" y="552631"/>
            <a:ext cx="7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a. Những bạn nào đến mừng sinh nhật voi con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917" y="1322353"/>
            <a:ext cx="551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b. Voi con làm gì để cảm ơn các bạn?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442" y="2134664"/>
            <a:ext cx="541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c. Sinh nhật của voi con như thế nào?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917" y="961135"/>
            <a:ext cx="812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Đến mừng sinh nhật voi con có bạn thỏ, gấu, khỉ, sóc, vẹt.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689" y="1763056"/>
            <a:ext cx="584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Voi con huơ vòi để cảm ơn các bạn.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03" l="0" r="98801">
                        <a14:foregroundMark x1="48328" y1="68541" x2="48328" y2="68541"/>
                        <a14:foregroundMark x1="19369" y1="53081" x2="19369" y2="53081"/>
                        <a14:foregroundMark x1="47634" y1="21405" x2="47634" y2="21405"/>
                        <a14:foregroundMark x1="22334" y1="85622" x2="22334" y2="85622"/>
                        <a14:backgroundMark x1="51104" y1="39784" x2="51104" y2="39784"/>
                        <a14:backgroundMark x1="58486" y1="23135" x2="58486" y2="23135"/>
                        <a14:backgroundMark x1="3407" y1="70811" x2="3407" y2="70811"/>
                        <a14:backgroundMark x1="44543" y1="64649" x2="44543" y2="64649"/>
                        <a14:backgroundMark x1="66246" y1="38054" x2="66246" y2="38054"/>
                        <a14:backgroundMark x1="35773" y1="21838" x2="35773" y2="2183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28" y="2134664"/>
            <a:ext cx="4729198" cy="300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4442" y="2507337"/>
            <a:ext cx="84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Sinh nhật của voi con rất vui.</a:t>
            </a:r>
          </a:p>
        </p:txBody>
      </p:sp>
    </p:spTree>
    <p:extLst>
      <p:ext uri="{BB962C8B-B14F-4D97-AF65-F5344CB8AC3E}">
        <p14:creationId xmlns:p14="http://schemas.microsoft.com/office/powerpoint/2010/main" val="36468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1386" y="1913860"/>
            <a:ext cx="2562214" cy="1265042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Viết </a:t>
            </a:r>
          </a:p>
        </p:txBody>
      </p:sp>
      <p:sp>
        <p:nvSpPr>
          <p:cNvPr id="3" name="Oval 2"/>
          <p:cNvSpPr/>
          <p:nvPr/>
        </p:nvSpPr>
        <p:spPr>
          <a:xfrm>
            <a:off x="2796364" y="1976269"/>
            <a:ext cx="1210726" cy="109654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677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9809" y="69754"/>
            <a:ext cx="70380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Viết vào vở câu trả lời cho câu hỏi b ở mục 3</a:t>
            </a:r>
          </a:p>
        </p:txBody>
      </p:sp>
      <p:sp>
        <p:nvSpPr>
          <p:cNvPr id="6" name="Oval 5"/>
          <p:cNvSpPr/>
          <p:nvPr/>
        </p:nvSpPr>
        <p:spPr>
          <a:xfrm>
            <a:off x="429506" y="-432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187" y="997030"/>
            <a:ext cx="512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Voi con …….     để cảm ơn các bạn.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0407" y="97804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huơ vòi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0" y="224514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9776" y="2714678"/>
            <a:ext cx="8082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Voi con huơ vòi để cảm ơn các bạn.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713" y="1781244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</p:spTree>
    <p:extLst>
      <p:ext uri="{BB962C8B-B14F-4D97-AF65-F5344CB8AC3E}">
        <p14:creationId xmlns:p14="http://schemas.microsoft.com/office/powerpoint/2010/main" val="24146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121</Words>
  <Application>Microsoft Office PowerPoint</Application>
  <PresentationFormat>On-screen Show (16:9)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HP001 4 hàng</vt:lpstr>
      <vt:lpstr>Arial</vt:lpstr>
      <vt:lpstr>Lato</vt:lpstr>
      <vt:lpstr>Quicksand Medium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PC</cp:lastModifiedBy>
  <cp:revision>395</cp:revision>
  <dcterms:modified xsi:type="dcterms:W3CDTF">2026-02-03T13:31:58Z</dcterms:modified>
</cp:coreProperties>
</file>