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357" r:id="rId2"/>
    <p:sldId id="358" r:id="rId3"/>
    <p:sldId id="359" r:id="rId4"/>
    <p:sldId id="360" r:id="rId5"/>
    <p:sldId id="261" r:id="rId6"/>
  </p:sldIdLst>
  <p:sldSz cx="9144000" cy="5143500" type="screen16x9"/>
  <p:notesSz cx="6858000" cy="9144000"/>
  <p:embeddedFontLst>
    <p:embeddedFont>
      <p:font typeface="HP001 4 hàng" panose="020B0604020202020204" charset="0"/>
      <p:regular r:id="rId8"/>
      <p:bold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Quicksand Medium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05E"/>
    <a:srgbClr val="0418AC"/>
    <a:srgbClr val="009242"/>
    <a:srgbClr val="FEE7EF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Chọn từ ngữ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Tiết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38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02525" y="753626"/>
            <a:ext cx="705528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từ ngữ để hoàn thiện câu và viết câu vào vở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4981" y="753626"/>
            <a:ext cx="253218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tốt đẹp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97794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vui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77803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buồn bã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9143" y="1417146"/>
            <a:ext cx="7963862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Vân rất ……… vì được đi chơi cùng các bạn.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595" y="3208360"/>
            <a:ext cx="761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Vân rất vui vì được đi chơi cùng các bạn.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</p:spTree>
    <p:extLst>
      <p:ext uri="{BB962C8B-B14F-4D97-AF65-F5344CB8AC3E}">
        <p14:creationId xmlns:p14="http://schemas.microsoft.com/office/powerpoint/2010/main" val="1996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3973E-6 L -0.11893 3.63973E-6 C -0.17257 3.63973E-6 -0.23872 0.03948 -0.23872 0.07248 L -0.23872 0.1477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7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Nói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438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8082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   Quan sát tranh và dùng từ ngữ trong khung để nói theo tranh 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973" y="666967"/>
            <a:ext cx="548786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chơi đùa 	gấu 	hát 	sinh nhật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4" y="1292903"/>
            <a:ext cx="4440718" cy="218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5"/>
          <a:stretch/>
        </p:blipFill>
        <p:spPr bwMode="auto">
          <a:xfrm>
            <a:off x="4648528" y="1262534"/>
            <a:ext cx="4435838" cy="221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230" y="3737113"/>
            <a:ext cx="3770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Gấu mẹ chơi đùa cùng gấu con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708" y="3737113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Các bạn nhỏ đang hát mừng sinh nhật</a:t>
            </a:r>
          </a:p>
        </p:txBody>
      </p:sp>
    </p:spTree>
    <p:extLst>
      <p:ext uri="{BB962C8B-B14F-4D97-AF65-F5344CB8AC3E}">
        <p14:creationId xmlns:p14="http://schemas.microsoft.com/office/powerpoint/2010/main" val="14474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94</Words>
  <Application>Microsoft Office PowerPoint</Application>
  <PresentationFormat>On-screen Show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Lato</vt:lpstr>
      <vt:lpstr>Quicksand Medium</vt:lpstr>
      <vt:lpstr>Arial</vt:lpstr>
      <vt:lpstr>HP001 4 hàng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395</cp:revision>
  <dcterms:modified xsi:type="dcterms:W3CDTF">2026-02-03T13:32:27Z</dcterms:modified>
</cp:coreProperties>
</file>