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362" r:id="rId2"/>
    <p:sldId id="363" r:id="rId3"/>
    <p:sldId id="364" r:id="rId4"/>
    <p:sldId id="261" r:id="rId5"/>
  </p:sldIdLst>
  <p:sldSz cx="9144000" cy="5143500" type="screen16x9"/>
  <p:notesSz cx="6858000" cy="9144000"/>
  <p:embeddedFontLst>
    <p:embeddedFont>
      <p:font typeface="HP001 4 hàng" panose="020B0604020202020204" charset="0"/>
      <p:regular r:id="rId7"/>
      <p:bold r:id="rId8"/>
    </p:embeddedFon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Quicksand Medium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05E"/>
    <a:srgbClr val="0418AC"/>
    <a:srgbClr val="009242"/>
    <a:srgbClr val="FEE7EF"/>
    <a:srgbClr val="8BBD31"/>
    <a:srgbClr val="3FAF5A"/>
    <a:srgbClr val="FEFBF6"/>
    <a:srgbClr val="57EF7F"/>
    <a:srgbClr val="2CD434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64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Nghe viết 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552" y="586433"/>
            <a:ext cx="669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     Các bạn chúc mừng sinh nhật voi con.</a:t>
            </a:r>
          </a:p>
          <a:p>
            <a:r>
              <a:rPr lang="en-US" sz="2400"/>
              <a:t>Nó huơ vòi cảm ơn các bạn.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5" y="2736536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8530" y="2971160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Các bạn chúc mừng sinh nhật voi con. Nó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431" y="2274871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   Viết</a:t>
            </a:r>
          </a:p>
        </p:txBody>
      </p:sp>
      <p:sp>
        <p:nvSpPr>
          <p:cNvPr id="2" name="Rectangle 1"/>
          <p:cNvSpPr/>
          <p:nvPr/>
        </p:nvSpPr>
        <p:spPr>
          <a:xfrm>
            <a:off x="89694" y="3839159"/>
            <a:ext cx="4591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huơ vòi cảm ơn các bạn.</a:t>
            </a:r>
            <a:endParaRPr lang="en-US" sz="32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3" l="0" r="98801">
                        <a14:foregroundMark x1="48328" y1="68541" x2="48328" y2="68541"/>
                        <a14:foregroundMark x1="19369" y1="53081" x2="19369" y2="53081"/>
                        <a14:foregroundMark x1="47634" y1="21405" x2="47634" y2="21405"/>
                        <a14:foregroundMark x1="22334" y1="85622" x2="22334" y2="85622"/>
                        <a14:backgroundMark x1="51104" y1="39784" x2="51104" y2="39784"/>
                        <a14:backgroundMark x1="58486" y1="23135" x2="58486" y2="23135"/>
                        <a14:backgroundMark x1="3407" y1="70811" x2="3407" y2="70811"/>
                        <a14:backgroundMark x1="44543" y1="64649" x2="44543" y2="64649"/>
                        <a14:backgroundMark x1="66246" y1="38054" x2="66246" y2="38054"/>
                        <a14:backgroundMark x1="35773" y1="21838" x2="35773" y2="2183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61" y="449307"/>
            <a:ext cx="3690335" cy="23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7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Tìm trong hoặc ngoài bài đọc </a:t>
            </a:r>
            <a:r>
              <a:rPr lang="en-US" sz="2400" i="1">
                <a:solidFill>
                  <a:schemeClr val="tx1"/>
                </a:solidFill>
              </a:rPr>
              <a:t>Sinh nhật của voi con </a:t>
            </a:r>
            <a:r>
              <a:rPr lang="en-US" sz="2400">
                <a:solidFill>
                  <a:schemeClr val="tx1"/>
                </a:solidFill>
              </a:rPr>
              <a:t>từ ngữ có tiếng chứa vần oăc, oac, uơ</a:t>
            </a:r>
            <a:r>
              <a:rPr lang="en-US" sz="2400" i="1">
                <a:solidFill>
                  <a:schemeClr val="tx1"/>
                </a:solidFill>
              </a:rPr>
              <a:t> , ua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26824" y="1019312"/>
            <a:ext cx="8126173" cy="0"/>
          </a:xfrm>
          <a:prstGeom prst="line">
            <a:avLst/>
          </a:prstGeom>
          <a:ln w="19050">
            <a:solidFill>
              <a:srgbClr val="0418A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99646" y="1019312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7169" y="1222513"/>
            <a:ext cx="764953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oăc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299646" y="1754327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6824" y="1948934"/>
            <a:ext cx="2105063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ngúc ngoắc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603278" y="1019312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20801" y="1222513"/>
            <a:ext cx="764953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oac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880964" y="1027906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70621" y="1231107"/>
            <a:ext cx="620684" cy="523220"/>
          </a:xfrm>
          <a:prstGeom prst="rect">
            <a:avLst/>
          </a:prstGeom>
          <a:solidFill>
            <a:srgbClr val="84F05E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uơ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719703" y="1027906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26993" y="1231107"/>
            <a:ext cx="585418" cy="523220"/>
          </a:xfrm>
          <a:prstGeom prst="rect">
            <a:avLst/>
          </a:prstGeom>
          <a:solidFill>
            <a:srgbClr val="84F05E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ua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299646" y="2479883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507" y="2674490"/>
            <a:ext cx="1803700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ngoắc tay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299646" y="3195501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6882" y="3398703"/>
            <a:ext cx="1345240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lạ hoắc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78265" y="1752118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66231" y="1946725"/>
            <a:ext cx="1844275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rách toạc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578265" y="2477674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96014" y="2672281"/>
            <a:ext cx="1923925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ngoác mắt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578265" y="3193292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75418" y="3387899"/>
            <a:ext cx="2565125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toạc móng heo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351751" y="3921058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9040" y="4115665"/>
            <a:ext cx="1564852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mê hoặc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568942" y="3929652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76465" y="4124259"/>
            <a:ext cx="1744387" cy="523220"/>
          </a:xfrm>
          <a:prstGeom prst="rect">
            <a:avLst/>
          </a:prstGeom>
          <a:solidFill>
            <a:srgbClr val="FEE7EF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toác hoác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5902495" y="1760712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36556" y="1955319"/>
            <a:ext cx="1565749" cy="523220"/>
          </a:xfrm>
          <a:prstGeom prst="rect">
            <a:avLst/>
          </a:prstGeom>
          <a:solidFill>
            <a:srgbClr val="84F05E"/>
          </a:solidFill>
          <a:ln w="12700">
            <a:solidFill>
              <a:srgbClr val="0092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huơ vòi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902495" y="2486268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62112" y="2680875"/>
            <a:ext cx="1640193" cy="523220"/>
          </a:xfrm>
          <a:prstGeom prst="rect">
            <a:avLst/>
          </a:prstGeom>
          <a:solidFill>
            <a:srgbClr val="84F05E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thuở xưa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02495" y="3201886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93301" y="3396013"/>
            <a:ext cx="1399742" cy="523220"/>
          </a:xfrm>
          <a:prstGeom prst="rect">
            <a:avLst/>
          </a:prstGeom>
          <a:solidFill>
            <a:srgbClr val="84F05E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huơ tay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7729025" y="1771131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16991" y="1965738"/>
            <a:ext cx="1844275" cy="523220"/>
          </a:xfrm>
          <a:prstGeom prst="rect">
            <a:avLst/>
          </a:prstGeom>
          <a:solidFill>
            <a:srgbClr val="84F05E"/>
          </a:solidFill>
          <a:ln w="12700">
            <a:solidFill>
              <a:srgbClr val="00924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con rùa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7729025" y="2496687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796659" y="2691294"/>
            <a:ext cx="1624163" cy="523220"/>
          </a:xfrm>
          <a:prstGeom prst="rect">
            <a:avLst/>
          </a:prstGeom>
          <a:solidFill>
            <a:srgbClr val="84F05E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khúc cua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7729025" y="3212305"/>
            <a:ext cx="0" cy="203201"/>
          </a:xfrm>
          <a:prstGeom prst="line">
            <a:avLst/>
          </a:prstGeom>
          <a:ln w="1905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47082" y="3406432"/>
            <a:ext cx="1345240" cy="523220"/>
          </a:xfrm>
          <a:prstGeom prst="rect">
            <a:avLst/>
          </a:prstGeom>
          <a:solidFill>
            <a:srgbClr val="84F05E"/>
          </a:solidFill>
          <a:ln w="12700">
            <a:solidFill>
              <a:srgbClr val="00924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cái búa</a:t>
            </a:r>
          </a:p>
        </p:txBody>
      </p:sp>
    </p:spTree>
    <p:extLst>
      <p:ext uri="{BB962C8B-B14F-4D97-AF65-F5344CB8AC3E}">
        <p14:creationId xmlns:p14="http://schemas.microsoft.com/office/powerpoint/2010/main" val="699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6" grpId="0" animBg="1"/>
      <p:bldP spid="58" grpId="0" animBg="1"/>
      <p:bldP spid="60" grpId="0" animBg="1"/>
      <p:bldP spid="64" grpId="0" animBg="1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Nói lời chúc mừng sinh nhật một người bạn của em</a:t>
            </a:r>
          </a:p>
        </p:txBody>
      </p:sp>
      <p:sp>
        <p:nvSpPr>
          <p:cNvPr id="5" name="Oval 4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53" y="543841"/>
            <a:ext cx="6482994" cy="44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9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118</Words>
  <Application>Microsoft Office PowerPoint</Application>
  <PresentationFormat>On-screen Show (16:9)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HP001 4 hàng</vt:lpstr>
      <vt:lpstr>Quicksand Medium</vt:lpstr>
      <vt:lpstr>Arial</vt:lpstr>
      <vt:lpstr>Lato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PC</cp:lastModifiedBy>
  <cp:revision>395</cp:revision>
  <dcterms:modified xsi:type="dcterms:W3CDTF">2026-02-03T13:32:51Z</dcterms:modified>
</cp:coreProperties>
</file>