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3" r:id="rId2"/>
    <p:sldId id="284" r:id="rId3"/>
    <p:sldId id="285" r:id="rId4"/>
    <p:sldId id="2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C1899-A55F-460D-859C-BBEAD62A08BA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A164F-BBEC-4A0A-9AE3-6543B1FEF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9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8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5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4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5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4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7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4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2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9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16" y="365673"/>
            <a:ext cx="11522632" cy="450695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19" y="4929851"/>
            <a:ext cx="10808339" cy="177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96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3" y="425467"/>
            <a:ext cx="11211626" cy="373317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99" y="3851750"/>
            <a:ext cx="10862842" cy="241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913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992" y="1249428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3200" i="1" dirty="0" err="1">
                <a:solidFill>
                  <a:srgbClr val="FF0000"/>
                </a:solidFill>
                <a:latin typeface="UTM Avo" pitchFamily="18" charset="0"/>
              </a:rPr>
              <a:t>Vần</a:t>
            </a:r>
            <a:r>
              <a:rPr lang="en-US" sz="3200" i="1" dirty="0">
                <a:latin typeface="UTM Avo" pitchFamily="18" charset="0"/>
              </a:rPr>
              <a:t>:  </a:t>
            </a:r>
            <a:r>
              <a:rPr lang="en-US" sz="3200" dirty="0" err="1">
                <a:latin typeface="UTM Avo" pitchFamily="18" charset="0"/>
              </a:rPr>
              <a:t>oay</a:t>
            </a:r>
            <a:endParaRPr lang="en-US" sz="3200" dirty="0">
              <a:latin typeface="UTM Avo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3200" i="1" dirty="0" err="1">
                <a:solidFill>
                  <a:srgbClr val="FF0000"/>
                </a:solidFill>
                <a:latin typeface="UTM Avo" pitchFamily="18" charset="0"/>
              </a:rPr>
              <a:t>Từ</a:t>
            </a:r>
            <a:r>
              <a:rPr lang="en-US" sz="3200" i="1" dirty="0">
                <a:solidFill>
                  <a:srgbClr val="FF0000"/>
                </a:solidFill>
                <a:latin typeface="UTM Avo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UTM Avo" pitchFamily="18" charset="0"/>
              </a:rPr>
              <a:t>ngữ</a:t>
            </a:r>
            <a:r>
              <a:rPr lang="en-US" sz="3200" dirty="0">
                <a:solidFill>
                  <a:srgbClr val="FF0000"/>
                </a:solidFill>
                <a:latin typeface="UTM Avo" pitchFamily="18" charset="0"/>
              </a:rPr>
              <a:t>:  </a:t>
            </a:r>
            <a:r>
              <a:rPr lang="en-US" sz="3200" dirty="0" err="1">
                <a:latin typeface="UTM Avo" pitchFamily="18" charset="0"/>
              </a:rPr>
              <a:t>hí</a:t>
            </a:r>
            <a:r>
              <a:rPr lang="en-US" sz="3200" dirty="0">
                <a:latin typeface="UTM Avo" pitchFamily="18" charset="0"/>
              </a:rPr>
              <a:t> </a:t>
            </a:r>
            <a:r>
              <a:rPr lang="en-US" sz="3200" dirty="0" err="1">
                <a:latin typeface="UTM Avo" pitchFamily="18" charset="0"/>
              </a:rPr>
              <a:t>hoáy</a:t>
            </a:r>
            <a:r>
              <a:rPr lang="en-US" sz="3200" dirty="0">
                <a:latin typeface="UTM Avo" pitchFamily="18" charset="0"/>
              </a:rPr>
              <a:t>, </a:t>
            </a:r>
            <a:r>
              <a:rPr lang="en-US" sz="3200" dirty="0" err="1">
                <a:latin typeface="UTM Avo" pitchFamily="18" charset="0"/>
              </a:rPr>
              <a:t>tỉ</a:t>
            </a:r>
            <a:r>
              <a:rPr lang="en-US" sz="3200" dirty="0">
                <a:latin typeface="UTM Avo" pitchFamily="18" charset="0"/>
              </a:rPr>
              <a:t> </a:t>
            </a:r>
            <a:r>
              <a:rPr lang="en-US" sz="3200" dirty="0" err="1">
                <a:latin typeface="UTM Avo" pitchFamily="18" charset="0"/>
              </a:rPr>
              <a:t>mỉ</a:t>
            </a:r>
            <a:r>
              <a:rPr lang="en-US" sz="3200" dirty="0">
                <a:latin typeface="UTM Avo" pitchFamily="18" charset="0"/>
              </a:rPr>
              <a:t>, </a:t>
            </a:r>
            <a:r>
              <a:rPr lang="en-US" sz="3200" dirty="0" err="1">
                <a:latin typeface="UTM Avo" pitchFamily="18" charset="0"/>
              </a:rPr>
              <a:t>nhụy</a:t>
            </a:r>
            <a:r>
              <a:rPr lang="en-US" sz="3200" dirty="0">
                <a:latin typeface="UTM Avo" pitchFamily="18" charset="0"/>
              </a:rPr>
              <a:t> </a:t>
            </a:r>
            <a:r>
              <a:rPr lang="en-US" sz="3200" dirty="0" err="1">
                <a:latin typeface="UTM Avo" pitchFamily="18" charset="0"/>
              </a:rPr>
              <a:t>hoa</a:t>
            </a:r>
            <a:r>
              <a:rPr lang="en-US" sz="3200" dirty="0">
                <a:latin typeface="UTM Avo" pitchFamily="18" charset="0"/>
              </a:rPr>
              <a:t>, </a:t>
            </a:r>
            <a:r>
              <a:rPr lang="en-US" sz="3200" dirty="0" err="1">
                <a:latin typeface="UTM Avo" pitchFamily="18" charset="0"/>
              </a:rPr>
              <a:t>nắn</a:t>
            </a:r>
            <a:r>
              <a:rPr lang="en-US" sz="3200" dirty="0">
                <a:latin typeface="UTM Avo" pitchFamily="18" charset="0"/>
              </a:rPr>
              <a:t> </a:t>
            </a:r>
            <a:r>
              <a:rPr lang="en-US" sz="3200" dirty="0" err="1">
                <a:latin typeface="UTM Avo" pitchFamily="18" charset="0"/>
              </a:rPr>
              <a:t>nót</a:t>
            </a:r>
            <a:r>
              <a:rPr lang="en-US" sz="3200" dirty="0">
                <a:latin typeface="UTM Avo" pitchFamily="18" charset="0"/>
              </a:rPr>
              <a:t>, </a:t>
            </a:r>
            <a:r>
              <a:rPr lang="en-US" sz="3200" dirty="0" err="1">
                <a:latin typeface="UTM Avo" pitchFamily="18" charset="0"/>
              </a:rPr>
              <a:t>sáng</a:t>
            </a:r>
            <a:r>
              <a:rPr lang="en-US" sz="3200" dirty="0">
                <a:latin typeface="UTM Avo" pitchFamily="18" charset="0"/>
              </a:rPr>
              <a:t> </a:t>
            </a:r>
            <a:r>
              <a:rPr lang="en-US" sz="3200" dirty="0" err="1">
                <a:latin typeface="UTM Avo" pitchFamily="18" charset="0"/>
              </a:rPr>
              <a:t>tạo</a:t>
            </a:r>
            <a:endParaRPr lang="en-US" sz="3200" dirty="0">
              <a:latin typeface="UTM Av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99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3" y="425467"/>
            <a:ext cx="11211626" cy="373317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99" y="3851750"/>
            <a:ext cx="10862842" cy="2411261"/>
          </a:xfrm>
          <a:prstGeom prst="rect">
            <a:avLst/>
          </a:prstGeom>
        </p:spPr>
      </p:pic>
      <p:sp>
        <p:nvSpPr>
          <p:cNvPr id="3" name="Left Brace 2"/>
          <p:cNvSpPr/>
          <p:nvPr/>
        </p:nvSpPr>
        <p:spPr>
          <a:xfrm>
            <a:off x="610999" y="1102290"/>
            <a:ext cx="591500" cy="1691014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5677" y="1966586"/>
            <a:ext cx="285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Left Brace 6"/>
          <p:cNvSpPr/>
          <p:nvPr/>
        </p:nvSpPr>
        <p:spPr>
          <a:xfrm>
            <a:off x="726509" y="3006248"/>
            <a:ext cx="475989" cy="2747366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5677" y="4056765"/>
            <a:ext cx="285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2193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22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63</cp:revision>
  <dcterms:created xsi:type="dcterms:W3CDTF">2021-01-08T15:14:22Z</dcterms:created>
  <dcterms:modified xsi:type="dcterms:W3CDTF">2026-03-05T02:50:33Z</dcterms:modified>
</cp:coreProperties>
</file>