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7" r:id="rId2"/>
    <p:sldId id="2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C1899-A55F-460D-859C-BBEAD62A08BA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A164F-BBEC-4A0A-9AE3-6543B1FEF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9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8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5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4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5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4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7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4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2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9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99" y="460288"/>
            <a:ext cx="10945824" cy="5915460"/>
          </a:xfrm>
        </p:spPr>
      </p:pic>
    </p:spTree>
    <p:extLst>
      <p:ext uri="{BB962C8B-B14F-4D97-AF65-F5344CB8AC3E}">
        <p14:creationId xmlns:p14="http://schemas.microsoft.com/office/powerpoint/2010/main" val="1342580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55" y="353601"/>
            <a:ext cx="11416824" cy="2140655"/>
          </a:xfr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00" y="2568544"/>
            <a:ext cx="11246313" cy="2767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29221" y="3182875"/>
            <a:ext cx="110709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Bức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tranh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thể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đặt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tên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là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đoàn</a:t>
            </a:r>
            <a:endParaRPr lang="en-US" sz="4400" b="1" dirty="0">
              <a:solidFill>
                <a:schemeClr val="bg2">
                  <a:lumMod val="10000"/>
                </a:schemeClr>
              </a:solidFill>
              <a:latin typeface="HP001 4 hàng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6839" y="3993434"/>
            <a:ext cx="14342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kết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887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HP001 4 hàng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63</cp:revision>
  <dcterms:created xsi:type="dcterms:W3CDTF">2021-01-08T15:14:22Z</dcterms:created>
  <dcterms:modified xsi:type="dcterms:W3CDTF">2026-03-05T02:51:53Z</dcterms:modified>
</cp:coreProperties>
</file>