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73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EC1899-A55F-460D-859C-BBEAD62A08BA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8A164F-BBEC-4A0A-9AE3-6543B1FEFB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791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77C2F-2931-42B3-9F95-20E2B764A02E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54F7-E900-4266-ACF5-F01CA611E3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186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77C2F-2931-42B3-9F95-20E2B764A02E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54F7-E900-4266-ACF5-F01CA611E3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550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77C2F-2931-42B3-9F95-20E2B764A02E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54F7-E900-4266-ACF5-F01CA611E3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445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77C2F-2931-42B3-9F95-20E2B764A02E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54F7-E900-4266-ACF5-F01CA611E3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451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77C2F-2931-42B3-9F95-20E2B764A02E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54F7-E900-4266-ACF5-F01CA611E3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592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77C2F-2931-42B3-9F95-20E2B764A02E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54F7-E900-4266-ACF5-F01CA611E3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060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77C2F-2931-42B3-9F95-20E2B764A02E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54F7-E900-4266-ACF5-F01CA611E3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533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77C2F-2931-42B3-9F95-20E2B764A02E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54F7-E900-4266-ACF5-F01CA611E3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746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77C2F-2931-42B3-9F95-20E2B764A02E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54F7-E900-4266-ACF5-F01CA611E3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575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77C2F-2931-42B3-9F95-20E2B764A02E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54F7-E900-4266-ACF5-F01CA611E3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249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77C2F-2931-42B3-9F95-20E2B764A02E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854F7-E900-4266-ACF5-F01CA611E3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028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77C2F-2931-42B3-9F95-20E2B764A02E}" type="datetimeFigureOut">
              <a:rPr lang="en-US" smtClean="0"/>
              <a:pPr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0854F7-E900-4266-ACF5-F01CA611E3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292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414338" y="788988"/>
            <a:ext cx="10948987" cy="773112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en-US" sz="4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5. Chọn từ ngữ để hoàn thiện câu  và viết vào vở</a:t>
            </a:r>
            <a:endParaRPr lang="en-US" sz="4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438400" y="2084388"/>
            <a:ext cx="7766050" cy="10604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901950" y="2260600"/>
            <a:ext cx="71437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Times New Roman" pitchFamily="18" charset="0"/>
                <a:cs typeface="Times New Roman" pitchFamily="18" charset="0"/>
              </a:rPr>
              <a:t>tô vẽ        dòng chữ       hí hoáy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3420314"/>
            <a:ext cx="11246313" cy="2767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/>
        </p:nvSpPr>
        <p:spPr>
          <a:xfrm>
            <a:off x="938365" y="4034645"/>
            <a:ext cx="1107092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 err="1">
                <a:solidFill>
                  <a:schemeClr val="bg2">
                    <a:lumMod val="10000"/>
                  </a:schemeClr>
                </a:solidFill>
                <a:latin typeface="HP001 4 hàng" pitchFamily="34" charset="0"/>
                <a:ea typeface="Arial-Rounded" pitchFamily="34" charset="0"/>
                <a:cs typeface="Arial-Rounded" pitchFamily="34" charset="0"/>
              </a:rPr>
              <a:t>Phương</a:t>
            </a:r>
            <a:r>
              <a:rPr lang="en-US" sz="4400" b="1" dirty="0">
                <a:solidFill>
                  <a:schemeClr val="bg2">
                    <a:lumMod val="10000"/>
                  </a:schemeClr>
                </a:solidFill>
                <a:latin typeface="HP001 4 hàng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4400" b="1" dirty="0" err="1">
                <a:solidFill>
                  <a:schemeClr val="bg2">
                    <a:lumMod val="10000"/>
                  </a:schemeClr>
                </a:solidFill>
                <a:latin typeface="HP001 4 hàng" pitchFamily="34" charset="0"/>
                <a:ea typeface="Arial-Rounded" pitchFamily="34" charset="0"/>
                <a:cs typeface="Arial-Rounded" pitchFamily="34" charset="0"/>
              </a:rPr>
              <a:t>ngắm</a:t>
            </a:r>
            <a:r>
              <a:rPr lang="en-US" sz="4400" b="1" dirty="0">
                <a:solidFill>
                  <a:schemeClr val="bg2">
                    <a:lumMod val="10000"/>
                  </a:schemeClr>
                </a:solidFill>
                <a:latin typeface="HP001 4 hàng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4400" b="1" dirty="0" err="1">
                <a:solidFill>
                  <a:schemeClr val="bg2">
                    <a:lumMod val="10000"/>
                  </a:schemeClr>
                </a:solidFill>
                <a:latin typeface="HP001 4 hàng" pitchFamily="34" charset="0"/>
                <a:ea typeface="Arial-Rounded" pitchFamily="34" charset="0"/>
                <a:cs typeface="Arial-Rounded" pitchFamily="34" charset="0"/>
              </a:rPr>
              <a:t>nhìn</a:t>
            </a:r>
            <a:r>
              <a:rPr lang="en-US" sz="4400" b="1" dirty="0">
                <a:solidFill>
                  <a:schemeClr val="bg2">
                    <a:lumMod val="10000"/>
                  </a:schemeClr>
                </a:solidFill>
                <a:latin typeface="HP001 4 hàng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HP001 4 hàng" pitchFamily="34" charset="0"/>
                <a:ea typeface="Arial-Rounded" pitchFamily="34" charset="0"/>
                <a:cs typeface="Arial-Rounded" pitchFamily="34" charset="0"/>
              </a:rPr>
              <a:t>dòng</a:t>
            </a:r>
            <a:r>
              <a:rPr lang="en-US" sz="4400" b="1" dirty="0">
                <a:solidFill>
                  <a:srgbClr val="FF0000"/>
                </a:solidFill>
                <a:latin typeface="HP001 4 hàng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HP001 4 hàng" pitchFamily="34" charset="0"/>
                <a:ea typeface="Arial-Rounded" pitchFamily="34" charset="0"/>
                <a:cs typeface="Arial-Rounded" pitchFamily="34" charset="0"/>
              </a:rPr>
              <a:t>chữ</a:t>
            </a:r>
            <a:r>
              <a:rPr lang="en-US" sz="4400" b="1" dirty="0">
                <a:solidFill>
                  <a:srgbClr val="FF0000"/>
                </a:solidFill>
                <a:latin typeface="HP001 4 hàng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4400" b="1" dirty="0" err="1">
                <a:solidFill>
                  <a:schemeClr val="bg2">
                    <a:lumMod val="10000"/>
                  </a:schemeClr>
                </a:solidFill>
                <a:latin typeface="HP001 4 hàng" pitchFamily="34" charset="0"/>
                <a:ea typeface="Arial-Rounded" pitchFamily="34" charset="0"/>
                <a:cs typeface="Arial-Rounded" pitchFamily="34" charset="0"/>
              </a:rPr>
              <a:t>nắn</a:t>
            </a:r>
            <a:r>
              <a:rPr lang="en-US" sz="4400" b="1" dirty="0">
                <a:solidFill>
                  <a:schemeClr val="bg2">
                    <a:lumMod val="10000"/>
                  </a:schemeClr>
                </a:solidFill>
                <a:latin typeface="HP001 4 hàng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4400" b="1" dirty="0" err="1">
                <a:solidFill>
                  <a:schemeClr val="bg2">
                    <a:lumMod val="10000"/>
                  </a:schemeClr>
                </a:solidFill>
                <a:latin typeface="HP001 4 hàng" pitchFamily="34" charset="0"/>
                <a:ea typeface="Arial-Rounded" pitchFamily="34" charset="0"/>
                <a:cs typeface="Arial-Rounded" pitchFamily="34" charset="0"/>
              </a:rPr>
              <a:t>nót</a:t>
            </a:r>
            <a:r>
              <a:rPr lang="en-US" sz="4400" b="1" dirty="0">
                <a:solidFill>
                  <a:schemeClr val="bg2">
                    <a:lumMod val="10000"/>
                  </a:schemeClr>
                </a:solidFill>
                <a:latin typeface="HP001 4 hàng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4400" b="1" dirty="0" err="1">
                <a:solidFill>
                  <a:schemeClr val="bg2">
                    <a:lumMod val="10000"/>
                  </a:schemeClr>
                </a:solidFill>
                <a:latin typeface="HP001 4 hàng" pitchFamily="34" charset="0"/>
                <a:ea typeface="Arial-Rounded" pitchFamily="34" charset="0"/>
                <a:cs typeface="Arial-Rounded" pitchFamily="34" charset="0"/>
              </a:rPr>
              <a:t>viết</a:t>
            </a:r>
            <a:endParaRPr lang="en-US" sz="4400" b="1" dirty="0">
              <a:solidFill>
                <a:schemeClr val="bg2">
                  <a:lumMod val="10000"/>
                </a:schemeClr>
              </a:solidFill>
              <a:latin typeface="HP001 4 hàng" pitchFamily="34" charset="0"/>
              <a:ea typeface="Arial-Rounded" pitchFamily="34" charset="0"/>
              <a:cs typeface="Arial-Rounded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-125262" y="4833200"/>
            <a:ext cx="366077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 err="1">
                <a:solidFill>
                  <a:schemeClr val="bg2">
                    <a:lumMod val="10000"/>
                  </a:schemeClr>
                </a:solidFill>
                <a:latin typeface="HP001 4 hàng" pitchFamily="34" charset="0"/>
                <a:ea typeface="Arial-Rounded" pitchFamily="34" charset="0"/>
                <a:cs typeface="Arial-Rounded" pitchFamily="34" charset="0"/>
              </a:rPr>
              <a:t>trên</a:t>
            </a:r>
            <a:r>
              <a:rPr lang="en-US" sz="4400" b="1" dirty="0">
                <a:solidFill>
                  <a:schemeClr val="bg2">
                    <a:lumMod val="10000"/>
                  </a:schemeClr>
                </a:solidFill>
                <a:latin typeface="HP001 4 hàng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4400" b="1" dirty="0" err="1">
                <a:solidFill>
                  <a:schemeClr val="bg2">
                    <a:lumMod val="10000"/>
                  </a:schemeClr>
                </a:solidFill>
                <a:latin typeface="HP001 4 hàng" pitchFamily="34" charset="0"/>
                <a:ea typeface="Arial-Rounded" pitchFamily="34" charset="0"/>
                <a:cs typeface="Arial-Rounded" pitchFamily="34" charset="0"/>
              </a:rPr>
              <a:t>bảng</a:t>
            </a:r>
            <a:r>
              <a:rPr lang="en-US" sz="4400" b="1" dirty="0">
                <a:solidFill>
                  <a:schemeClr val="bg2">
                    <a:lumMod val="10000"/>
                  </a:schemeClr>
                </a:solidFill>
                <a:latin typeface="HP001 4 hàng" pitchFamily="34" charset="0"/>
                <a:ea typeface="Arial-Rounded" pitchFamily="34" charset="0"/>
                <a:cs typeface="Arial-Rounded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10" grpId="0"/>
      <p:bldP spid="9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066" y="335560"/>
            <a:ext cx="9387281" cy="6266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14100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30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HP001 4 hàng</vt:lpstr>
      <vt:lpstr>Times New Roman</vt:lpstr>
      <vt:lpstr>Office Theme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PC</cp:lastModifiedBy>
  <cp:revision>63</cp:revision>
  <dcterms:created xsi:type="dcterms:W3CDTF">2021-01-08T15:14:22Z</dcterms:created>
  <dcterms:modified xsi:type="dcterms:W3CDTF">2026-03-05T02:52:16Z</dcterms:modified>
</cp:coreProperties>
</file>