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79" r:id="rId3"/>
    <p:sldId id="263" r:id="rId4"/>
    <p:sldId id="280" r:id="rId5"/>
    <p:sldId id="281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C1899-A55F-460D-859C-BBEAD62A08BA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A164F-BBEC-4A0A-9AE3-6543B1FEF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9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GV hướng</a:t>
            </a:r>
            <a:r>
              <a:rPr lang="en-US" baseline="0" dirty="0"/>
              <a:t> dẫn </a:t>
            </a:r>
            <a:r>
              <a:rPr lang="en-US" baseline="0" dirty="0" err="1"/>
              <a:t>hs</a:t>
            </a:r>
            <a:r>
              <a:rPr lang="en-US" baseline="0"/>
              <a:t> Tô chữ hoa N. </a:t>
            </a:r>
            <a:r>
              <a:rPr lang="en-US" baseline="0" dirty="0"/>
              <a:t>GV hỏi để khai thác cho HS hiểu kĩ thuật viết (chữ đầu câu viết hoa, cuối câu có dấu chấm, khoảng cách các chữ bằng 1 con chữ o…)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39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FEA3F6-B450-4284-BB2C-4DA94784FDB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39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2044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86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5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45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7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5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4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4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588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163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25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516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777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703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6292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555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480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4066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55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284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258" indent="0">
              <a:buNone/>
              <a:defRPr sz="2667" b="1"/>
            </a:lvl2pPr>
            <a:lvl3pPr marL="1218516" indent="0">
              <a:buNone/>
              <a:defRPr sz="2400" b="1"/>
            </a:lvl3pPr>
            <a:lvl4pPr marL="1827774" indent="0">
              <a:buNone/>
              <a:defRPr sz="2133" b="1"/>
            </a:lvl4pPr>
            <a:lvl5pPr marL="2437034" indent="0">
              <a:buNone/>
              <a:defRPr sz="2133" b="1"/>
            </a:lvl5pPr>
            <a:lvl6pPr marL="3046292" indent="0">
              <a:buNone/>
              <a:defRPr sz="2133" b="1"/>
            </a:lvl6pPr>
            <a:lvl7pPr marL="3655550" indent="0">
              <a:buNone/>
              <a:defRPr sz="2133" b="1"/>
            </a:lvl7pPr>
            <a:lvl8pPr marL="4264808" indent="0">
              <a:buNone/>
              <a:defRPr sz="2133" b="1"/>
            </a:lvl8pPr>
            <a:lvl9pPr marL="4874066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258" indent="0">
              <a:buNone/>
              <a:defRPr sz="2667" b="1"/>
            </a:lvl2pPr>
            <a:lvl3pPr marL="1218516" indent="0">
              <a:buNone/>
              <a:defRPr sz="2400" b="1"/>
            </a:lvl3pPr>
            <a:lvl4pPr marL="1827774" indent="0">
              <a:buNone/>
              <a:defRPr sz="2133" b="1"/>
            </a:lvl4pPr>
            <a:lvl5pPr marL="2437034" indent="0">
              <a:buNone/>
              <a:defRPr sz="2133" b="1"/>
            </a:lvl5pPr>
            <a:lvl6pPr marL="3046292" indent="0">
              <a:buNone/>
              <a:defRPr sz="2133" b="1"/>
            </a:lvl6pPr>
            <a:lvl7pPr marL="3655550" indent="0">
              <a:buNone/>
              <a:defRPr sz="2133" b="1"/>
            </a:lvl7pPr>
            <a:lvl8pPr marL="4264808" indent="0">
              <a:buNone/>
              <a:defRPr sz="2133" b="1"/>
            </a:lvl8pPr>
            <a:lvl9pPr marL="4874066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298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141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2127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258" indent="0">
              <a:buNone/>
              <a:defRPr sz="1600"/>
            </a:lvl2pPr>
            <a:lvl3pPr marL="1218516" indent="0">
              <a:buNone/>
              <a:defRPr sz="1333"/>
            </a:lvl3pPr>
            <a:lvl4pPr marL="1827774" indent="0">
              <a:buNone/>
              <a:defRPr sz="1200"/>
            </a:lvl4pPr>
            <a:lvl5pPr marL="2437034" indent="0">
              <a:buNone/>
              <a:defRPr sz="1200"/>
            </a:lvl5pPr>
            <a:lvl6pPr marL="3046292" indent="0">
              <a:buNone/>
              <a:defRPr sz="1200"/>
            </a:lvl6pPr>
            <a:lvl7pPr marL="3655550" indent="0">
              <a:buNone/>
              <a:defRPr sz="1200"/>
            </a:lvl7pPr>
            <a:lvl8pPr marL="4264808" indent="0">
              <a:buNone/>
              <a:defRPr sz="1200"/>
            </a:lvl8pPr>
            <a:lvl9pPr marL="487406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30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51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258" indent="0">
              <a:buNone/>
              <a:defRPr sz="3733"/>
            </a:lvl2pPr>
            <a:lvl3pPr marL="1218516" indent="0">
              <a:buNone/>
              <a:defRPr sz="3200"/>
            </a:lvl3pPr>
            <a:lvl4pPr marL="1827774" indent="0">
              <a:buNone/>
              <a:defRPr sz="2667"/>
            </a:lvl4pPr>
            <a:lvl5pPr marL="2437034" indent="0">
              <a:buNone/>
              <a:defRPr sz="2667"/>
            </a:lvl5pPr>
            <a:lvl6pPr marL="3046292" indent="0">
              <a:buNone/>
              <a:defRPr sz="2667"/>
            </a:lvl6pPr>
            <a:lvl7pPr marL="3655550" indent="0">
              <a:buNone/>
              <a:defRPr sz="2667"/>
            </a:lvl7pPr>
            <a:lvl8pPr marL="4264808" indent="0">
              <a:buNone/>
              <a:defRPr sz="2667"/>
            </a:lvl8pPr>
            <a:lvl9pPr marL="4874066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258" indent="0">
              <a:buNone/>
              <a:defRPr sz="1600"/>
            </a:lvl2pPr>
            <a:lvl3pPr marL="1218516" indent="0">
              <a:buNone/>
              <a:defRPr sz="1333"/>
            </a:lvl3pPr>
            <a:lvl4pPr marL="1827774" indent="0">
              <a:buNone/>
              <a:defRPr sz="1200"/>
            </a:lvl4pPr>
            <a:lvl5pPr marL="2437034" indent="0">
              <a:buNone/>
              <a:defRPr sz="1200"/>
            </a:lvl5pPr>
            <a:lvl6pPr marL="3046292" indent="0">
              <a:buNone/>
              <a:defRPr sz="1200"/>
            </a:lvl6pPr>
            <a:lvl7pPr marL="3655550" indent="0">
              <a:buNone/>
              <a:defRPr sz="1200"/>
            </a:lvl7pPr>
            <a:lvl8pPr marL="4264808" indent="0">
              <a:buNone/>
              <a:defRPr sz="1200"/>
            </a:lvl8pPr>
            <a:lvl9pPr marL="487406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9853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956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4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9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6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3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46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7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4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2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29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391" tIns="45696" rIns="91391" bIns="4569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516"/>
            <a:fld id="{4CEF851F-4C9B-4ED8-A706-7687066F5A2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3/5/2026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51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516"/>
            <a:fld id="{46F2045C-80A1-433A-B3B9-3018D210B4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1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2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18516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943" indent="-456943" algn="l" defTabSz="1218516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045" indent="-380786" algn="l" defTabSz="1218516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146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404" indent="-304630" algn="l" defTabSz="1218516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1662" indent="-304630" algn="l" defTabSz="1218516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0920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0178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69438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78696" indent="-304630" algn="l" defTabSz="1218516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258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516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7774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034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292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5550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4808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4066" algn="l" defTabSz="121851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332288" y="88900"/>
            <a:ext cx="2578100" cy="785813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7. Nghe viết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70" name="Picture 6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9950" y="984250"/>
            <a:ext cx="10541000" cy="578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220938" y="2988858"/>
            <a:ext cx="11845431" cy="2863097"/>
            <a:chOff x="295041" y="3689017"/>
            <a:chExt cx="8884074" cy="2147323"/>
          </a:xfrm>
        </p:grpSpPr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041" y="3689017"/>
              <a:ext cx="8743950" cy="2147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" name="Rectangle 18"/>
            <p:cNvSpPr/>
            <p:nvPr/>
          </p:nvSpPr>
          <p:spPr>
            <a:xfrm>
              <a:off x="529168" y="4185597"/>
              <a:ext cx="8649947" cy="5770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1218516"/>
              <a:r>
                <a:rPr lang="en-US" sz="4400" b="1" dirty="0">
                  <a:solidFill>
                    <a:srgbClr val="EEECE1">
                      <a:lumMod val="10000"/>
                    </a:srgbClr>
                  </a:solidFill>
                  <a:latin typeface="HP001 4 hàng" pitchFamily="34" charset="0"/>
                  <a:ea typeface="Arial-Rounded" pitchFamily="34" charset="0"/>
                  <a:cs typeface="Arial-Rounded" pitchFamily="34" charset="0"/>
                </a:rPr>
                <a:t>Các bạn đều thích bức tranh bông hoa bốn </a:t>
              </a: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>
            <a:off x="59305" y="3819448"/>
            <a:ext cx="864333" cy="283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57984" y="5772870"/>
            <a:ext cx="10049163" cy="61550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121871" tIns="60936" rIns="121871" bIns="60936" rtlCol="0">
            <a:spAutoFit/>
          </a:bodyPr>
          <a:lstStyle/>
          <a:p>
            <a:pPr algn="ctr" defTabSz="1218516"/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Cần chú ý gì khi viết chữ đầu câu?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39511" y="5787566"/>
            <a:ext cx="10049163" cy="61550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121871" tIns="60936" rIns="121871" bIns="60936" rtlCol="0">
            <a:spAutoFit/>
          </a:bodyPr>
          <a:lstStyle/>
          <a:p>
            <a:pPr algn="ctr" defTabSz="1218516"/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Cuối câu có dấu gì?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431650"/>
            <a:ext cx="123097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8516"/>
            <a:r>
              <a:rPr lang="en-US" sz="4267" b="1" dirty="0">
                <a:solidFill>
                  <a:srgbClr val="7030A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rgbClr val="EEECE1">
                    <a:lumMod val="10000"/>
                  </a:srgb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cánh</a:t>
            </a:r>
            <a:r>
              <a:rPr lang="en-US" sz="4400" b="1" dirty="0">
                <a:solidFill>
                  <a:srgbClr val="EEECE1">
                    <a:lumMod val="10000"/>
                  </a:srgb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. Bức tranh được treo ở góc sáng tạo của lớp. </a:t>
            </a:r>
            <a:endParaRPr lang="en-US" sz="4400" b="1" dirty="0">
              <a:solidFill>
                <a:srgbClr val="7030A0"/>
              </a:solidFill>
              <a:latin typeface="HP001 4 hàng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39511" y="5774678"/>
            <a:ext cx="10049163" cy="61550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lIns="121871" tIns="60936" rIns="121871" bIns="60936" rtlCol="0">
            <a:spAutoFit/>
          </a:bodyPr>
          <a:lstStyle/>
          <a:p>
            <a:pPr algn="ctr" defTabSz="1218516"/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Khoảng cách giữa các chữ như thế nào?</a:t>
            </a:r>
          </a:p>
        </p:txBody>
      </p:sp>
    </p:spTree>
    <p:extLst>
      <p:ext uri="{BB962C8B-B14F-4D97-AF65-F5344CB8AC3E}">
        <p14:creationId xmlns:p14="http://schemas.microsoft.com/office/powerpoint/2010/main" val="262487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1713"/>
            <a:ext cx="121920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58750" y="2219325"/>
            <a:ext cx="11887200" cy="1060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459" name="TextBox 10"/>
          <p:cNvSpPr txBox="1">
            <a:spLocks noChangeArrowheads="1"/>
          </p:cNvSpPr>
          <p:nvPr/>
        </p:nvSpPr>
        <p:spPr bwMode="auto">
          <a:xfrm>
            <a:off x="139700" y="2395538"/>
            <a:ext cx="1173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a. </a:t>
            </a:r>
            <a:r>
              <a:rPr lang="en-US" sz="40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0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l?     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..ắn nót       ánh ..ắng      im ..ặng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85738" y="3913188"/>
            <a:ext cx="11887200" cy="1060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461" name="TextBox 7"/>
          <p:cNvSpPr txBox="1">
            <a:spLocks noChangeArrowheads="1"/>
          </p:cNvSpPr>
          <p:nvPr/>
        </p:nvSpPr>
        <p:spPr bwMode="auto">
          <a:xfrm>
            <a:off x="166688" y="4089400"/>
            <a:ext cx="1173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0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0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gh?     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….i chép       ..ần gũi      gọn ..àng    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713538" y="2397125"/>
            <a:ext cx="13906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221038" y="2395538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283700" y="2382838"/>
            <a:ext cx="327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473450" y="4076700"/>
            <a:ext cx="7254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242050" y="4076700"/>
            <a:ext cx="44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9510713" y="4092575"/>
            <a:ext cx="441325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9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3592" y="1694552"/>
            <a:ext cx="4762500" cy="441614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3840" y="461554"/>
            <a:ext cx="114691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,…)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0518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161</Words>
  <Application>Microsoft Office PowerPoint</Application>
  <PresentationFormat>Widescreen</PresentationFormat>
  <Paragraphs>17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Arial-Rounded</vt:lpstr>
      <vt:lpstr>Calibri</vt:lpstr>
      <vt:lpstr>Calibri Light</vt:lpstr>
      <vt:lpstr>HP001 4 hàng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63</cp:revision>
  <dcterms:created xsi:type="dcterms:W3CDTF">2021-01-08T15:14:22Z</dcterms:created>
  <dcterms:modified xsi:type="dcterms:W3CDTF">2026-03-05T02:52:43Z</dcterms:modified>
</cp:coreProperties>
</file>