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38" r:id="rId2"/>
    <p:sldId id="339" r:id="rId3"/>
    <p:sldId id="319" r:id="rId4"/>
    <p:sldId id="320" r:id="rId5"/>
    <p:sldId id="321" r:id="rId6"/>
    <p:sldId id="322" r:id="rId7"/>
    <p:sldId id="340" r:id="rId8"/>
    <p:sldId id="34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00"/>
    <a:srgbClr val="0066CC"/>
    <a:srgbClr val="FFCCFF"/>
    <a:srgbClr val="FFFF99"/>
    <a:srgbClr val="000099"/>
    <a:srgbClr val="CC0066"/>
    <a:srgbClr val="339933"/>
    <a:srgbClr val="00FFFF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43" autoAdjust="0"/>
  </p:normalViewPr>
  <p:slideViewPr>
    <p:cSldViewPr>
      <p:cViewPr varScale="1">
        <p:scale>
          <a:sx n="79" d="100"/>
          <a:sy n="79" d="100"/>
        </p:scale>
        <p:origin x="821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E687A-80C0-4FD2-94B2-AF95B918CD6B}" type="datetimeFigureOut">
              <a:rPr lang="en-US" smtClean="0"/>
              <a:pPr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4E1CE-CA97-49C5-9B22-89F6910E72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4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25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031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620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0DB41-C71C-41E3-9574-6F4878C455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456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F97D2-34FE-4208-8017-0DBBEBB87E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4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228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94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2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88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85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70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515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B43D0-F193-4C35-8C7F-B0F85B3E2F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521B-546F-4419-B939-B5E0D7C184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4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" r="19945" b="63967"/>
          <a:stretch/>
        </p:blipFill>
        <p:spPr bwMode="auto">
          <a:xfrm>
            <a:off x="2133600" y="1638300"/>
            <a:ext cx="84582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676401" y="109282"/>
            <a:ext cx="2806701" cy="14288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48200" y="34290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86800" y="1905000"/>
            <a:ext cx="1752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6800" y="2667000"/>
            <a:ext cx="1752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60900" y="6057900"/>
            <a:ext cx="42926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267200" y="64389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181600" y="64516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97960" y="594614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90160" y="592582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5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8" grpId="0" animBg="1"/>
      <p:bldP spid="33" grpId="0" animBg="1"/>
      <p:bldP spid="34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5" t="52744" r="21228" b="12408"/>
          <a:stretch/>
        </p:blipFill>
        <p:spPr bwMode="auto">
          <a:xfrm>
            <a:off x="2057400" y="1538128"/>
            <a:ext cx="8458200" cy="3567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676401" y="109282"/>
            <a:ext cx="2806701" cy="14288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686800" y="1905000"/>
            <a:ext cx="1752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86800" y="2667000"/>
            <a:ext cx="1752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60900" y="6057900"/>
            <a:ext cx="42926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48700" y="4419600"/>
            <a:ext cx="1752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48700" y="5181600"/>
            <a:ext cx="1752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4267200" y="64389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181600" y="64516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97960" y="594614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90160" y="592582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1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 animBg="1"/>
      <p:bldP spid="19" grpId="0" animBg="1"/>
      <p:bldP spid="20" grpId="0" animBg="1"/>
      <p:bldP spid="33" grpId="0" animBg="1"/>
      <p:bldP spid="34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"/>
          <a:stretch/>
        </p:blipFill>
        <p:spPr bwMode="auto">
          <a:xfrm>
            <a:off x="1524000" y="1538129"/>
            <a:ext cx="9177130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676401" y="109282"/>
            <a:ext cx="2806701" cy="142884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48200" y="34290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686800" y="1905000"/>
            <a:ext cx="1752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686800" y="2667000"/>
            <a:ext cx="1752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67200" y="38481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0" y="38608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379244" y="3860800"/>
            <a:ext cx="76200" cy="762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475957" y="3848100"/>
            <a:ext cx="76200" cy="762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524000" y="4025900"/>
            <a:ext cx="8991600" cy="2514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75100" y="33274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067300" y="334010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660900" y="6057900"/>
            <a:ext cx="42926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648700" y="4419600"/>
            <a:ext cx="1752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648700" y="5181600"/>
            <a:ext cx="17526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67200" y="64389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181600" y="64516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997960" y="594614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090160" y="5925820"/>
            <a:ext cx="685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8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6 -0.07431 L -0.01476 -0.3743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6" grpId="0" animBg="1"/>
      <p:bldP spid="13" grpId="0" animBg="1"/>
      <p:bldP spid="15" grpId="0" animBg="1"/>
      <p:bldP spid="16" grpId="0" animBg="1"/>
      <p:bldP spid="17" grpId="0" animBg="1"/>
      <p:bldP spid="2" grpId="0" animBg="1"/>
      <p:bldP spid="7" grpId="0" animBg="1"/>
      <p:bldP spid="18" grpId="0" animBg="1"/>
      <p:bldP spid="19" grpId="0" animBg="1"/>
      <p:bldP spid="20" grpId="0" animBg="1"/>
      <p:bldP spid="33" grpId="0" animBg="1"/>
      <p:bldP spid="34" grpId="0" animBg="1"/>
      <p:bldP spid="37" grpId="0" animBg="1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"/>
          <a:stretch/>
        </p:blipFill>
        <p:spPr bwMode="auto">
          <a:xfrm>
            <a:off x="1549400" y="533400"/>
            <a:ext cx="9015966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57384" y="2819400"/>
            <a:ext cx="1638817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770100" y="1604962"/>
            <a:ext cx="240300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72624" y="4038600"/>
            <a:ext cx="1638817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72624" y="5257800"/>
            <a:ext cx="1638817" cy="419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887555" y="2599493"/>
            <a:ext cx="984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018993" y="2613452"/>
            <a:ext cx="1338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32939" y="2613452"/>
            <a:ext cx="43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933664" y="3776990"/>
            <a:ext cx="919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12700" y="3793254"/>
            <a:ext cx="1230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11549" y="3853190"/>
            <a:ext cx="43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14392" y="5040415"/>
            <a:ext cx="1057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42349" y="5051852"/>
            <a:ext cx="10729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02460" y="5181600"/>
            <a:ext cx="43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35" name="Oval 34"/>
          <p:cNvSpPr/>
          <p:nvPr/>
        </p:nvSpPr>
        <p:spPr>
          <a:xfrm>
            <a:off x="6248400" y="198596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457157" y="1985962"/>
            <a:ext cx="76200" cy="762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7178396" y="1976436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87153" y="1976436"/>
            <a:ext cx="76200" cy="762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107595" y="1583531"/>
            <a:ext cx="648217" cy="490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42350" y="1600200"/>
            <a:ext cx="648217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096000" y="32766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7239000" y="32766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160168" y="4443664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6443121" y="4443664"/>
            <a:ext cx="76200" cy="762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227383" y="4456671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7465122" y="4445892"/>
            <a:ext cx="76200" cy="762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6100621" y="57150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393602" y="5698906"/>
            <a:ext cx="76200" cy="762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7211097" y="5701412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7552202" y="5689380"/>
            <a:ext cx="76200" cy="76200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3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19" grpId="0" animBg="1"/>
      <p:bldP spid="20" grpId="0" animBg="1"/>
      <p:bldP spid="39" grpId="0" animBg="1"/>
      <p:bldP spid="41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52600" y="76201"/>
            <a:ext cx="2636420" cy="113217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91440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604210" y="4038600"/>
            <a:ext cx="1043990" cy="1028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52010" y="3733800"/>
            <a:ext cx="1043990" cy="1028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601200" y="4419600"/>
            <a:ext cx="1043990" cy="10286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333503"/>
            <a:ext cx="8763000" cy="5676900"/>
          </a:xfrm>
        </p:spPr>
      </p:pic>
      <p:sp>
        <p:nvSpPr>
          <p:cNvPr id="8" name="Rounded Rectangle 7"/>
          <p:cNvSpPr/>
          <p:nvPr/>
        </p:nvSpPr>
        <p:spPr>
          <a:xfrm>
            <a:off x="4531360" y="2844809"/>
            <a:ext cx="464458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19386" y="4259580"/>
            <a:ext cx="476433" cy="6571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31360" y="5715000"/>
            <a:ext cx="464458" cy="609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686800" y="2844809"/>
            <a:ext cx="457200" cy="609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686800" y="4343401"/>
            <a:ext cx="457200" cy="4571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686800" y="5715001"/>
            <a:ext cx="457200" cy="6023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695450" y="140590"/>
            <a:ext cx="2851150" cy="12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5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605" b="47046"/>
          <a:stretch/>
        </p:blipFill>
        <p:spPr>
          <a:xfrm>
            <a:off x="2075935" y="1486931"/>
            <a:ext cx="8077200" cy="4073599"/>
          </a:xfrm>
          <a:prstGeom prst="rect">
            <a:avLst/>
          </a:prstGeom>
        </p:spPr>
      </p:pic>
      <p:pic>
        <p:nvPicPr>
          <p:cNvPr id="14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611312" y="98848"/>
            <a:ext cx="2457450" cy="891759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848600" y="2514600"/>
            <a:ext cx="1905000" cy="2667000"/>
          </a:xfrm>
          <a:prstGeom prst="ellipse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7" t="13759" b="50000"/>
          <a:stretch/>
        </p:blipFill>
        <p:spPr>
          <a:xfrm>
            <a:off x="2743201" y="2365805"/>
            <a:ext cx="7638535" cy="319472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124200" y="2555270"/>
            <a:ext cx="2209800" cy="28157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379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6337"/>
          <a:stretch/>
        </p:blipFill>
        <p:spPr>
          <a:xfrm>
            <a:off x="1933833" y="930876"/>
            <a:ext cx="8382000" cy="4953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953000" y="2590800"/>
            <a:ext cx="2133600" cy="3505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6" t="20291" b="9036"/>
          <a:stretch/>
        </p:blipFill>
        <p:spPr>
          <a:xfrm>
            <a:off x="1998125" y="2412657"/>
            <a:ext cx="8043351" cy="4090087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467600" y="2971800"/>
            <a:ext cx="1981200" cy="3276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879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5035</TotalTime>
  <Words>15</Words>
  <Application>Microsoft Office PowerPoint</Application>
  <PresentationFormat>Widescreen</PresentationFormat>
  <Paragraphs>15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lam</dc:creator>
  <cp:lastModifiedBy>PC</cp:lastModifiedBy>
  <cp:revision>185</cp:revision>
  <dcterms:created xsi:type="dcterms:W3CDTF">2015-12-29T04:49:18Z</dcterms:created>
  <dcterms:modified xsi:type="dcterms:W3CDTF">2026-03-05T03:02:48Z</dcterms:modified>
</cp:coreProperties>
</file>