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485" r:id="rId2"/>
    <p:sldId id="510" r:id="rId3"/>
    <p:sldId id="514" r:id="rId4"/>
    <p:sldId id="515" r:id="rId5"/>
    <p:sldId id="494" r:id="rId6"/>
    <p:sldId id="518" r:id="rId7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B2CB"/>
    <a:srgbClr val="DF31BE"/>
    <a:srgbClr val="E9A5C2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D7CB84A-95F9-4DF8-ACB6-89AC4DC1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54" y="1"/>
            <a:ext cx="5313459" cy="3429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B316435-0DD0-45DC-AE31-5509A800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144000" cy="281560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C906EFD-3F9F-4CCB-8381-902D95CCBA78}"/>
              </a:ext>
            </a:extLst>
          </p:cNvPr>
          <p:cNvSpPr txBox="1"/>
          <p:nvPr/>
        </p:nvSpPr>
        <p:spPr>
          <a:xfrm>
            <a:off x="7556770" y="0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274BB2D-E967-40B1-A577-96698E65539B}"/>
              </a:ext>
            </a:extLst>
          </p:cNvPr>
          <p:cNvSpPr txBox="1"/>
          <p:nvPr/>
        </p:nvSpPr>
        <p:spPr>
          <a:xfrm>
            <a:off x="208936" y="3976902"/>
            <a:ext cx="924724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D9D04BD-E598-4F5B-AC21-97B3BE91DE7A}"/>
              </a:ext>
            </a:extLst>
          </p:cNvPr>
          <p:cNvCxnSpPr>
            <a:cxnSpLocks/>
          </p:cNvCxnSpPr>
          <p:nvPr/>
        </p:nvCxnSpPr>
        <p:spPr>
          <a:xfrm>
            <a:off x="7772400" y="990600"/>
            <a:ext cx="836068" cy="10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D9D04BD-E598-4F5B-AC21-97B3BE91DE7A}"/>
              </a:ext>
            </a:extLst>
          </p:cNvPr>
          <p:cNvCxnSpPr>
            <a:cxnSpLocks/>
          </p:cNvCxnSpPr>
          <p:nvPr/>
        </p:nvCxnSpPr>
        <p:spPr>
          <a:xfrm>
            <a:off x="7772400" y="990600"/>
            <a:ext cx="836068" cy="10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105E7D24-2089-4037-A382-AFD5E2CAA02F}"/>
              </a:ext>
            </a:extLst>
          </p:cNvPr>
          <p:cNvCxnSpPr>
            <a:cxnSpLocks/>
          </p:cNvCxnSpPr>
          <p:nvPr/>
        </p:nvCxnSpPr>
        <p:spPr>
          <a:xfrm>
            <a:off x="3796689" y="3222172"/>
            <a:ext cx="8732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D9D04BD-E598-4F5B-AC21-97B3BE91DE7A}"/>
              </a:ext>
            </a:extLst>
          </p:cNvPr>
          <p:cNvCxnSpPr>
            <a:cxnSpLocks/>
          </p:cNvCxnSpPr>
          <p:nvPr/>
        </p:nvCxnSpPr>
        <p:spPr>
          <a:xfrm>
            <a:off x="7772400" y="990600"/>
            <a:ext cx="836068" cy="10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105E7D24-2089-4037-A382-AFD5E2CAA02F}"/>
              </a:ext>
            </a:extLst>
          </p:cNvPr>
          <p:cNvCxnSpPr>
            <a:cxnSpLocks/>
          </p:cNvCxnSpPr>
          <p:nvPr/>
        </p:nvCxnSpPr>
        <p:spPr>
          <a:xfrm>
            <a:off x="3796689" y="3222172"/>
            <a:ext cx="8732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37797A9-3552-412A-BD08-F75A10328CE5}"/>
              </a:ext>
            </a:extLst>
          </p:cNvPr>
          <p:cNvCxnSpPr>
            <a:cxnSpLocks/>
          </p:cNvCxnSpPr>
          <p:nvPr/>
        </p:nvCxnSpPr>
        <p:spPr>
          <a:xfrm>
            <a:off x="152400" y="3222172"/>
            <a:ext cx="7139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25F2698-4433-463D-ACEF-DE6267006183}"/>
              </a:ext>
            </a:extLst>
          </p:cNvPr>
          <p:cNvSpPr txBox="1"/>
          <p:nvPr/>
        </p:nvSpPr>
        <p:spPr>
          <a:xfrm>
            <a:off x="3352800" y="-23814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42A4F2-C6A7-487A-B4F8-75F7832B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4" y="560961"/>
            <a:ext cx="8483330" cy="607110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FAE2B93-5FE8-4B9E-8C3F-882D6DC7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3138487"/>
            <a:ext cx="58769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25F2698-4433-463D-ACEF-DE6267006183}"/>
              </a:ext>
            </a:extLst>
          </p:cNvPr>
          <p:cNvSpPr txBox="1"/>
          <p:nvPr/>
        </p:nvSpPr>
        <p:spPr>
          <a:xfrm>
            <a:off x="3352800" y="-23814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42A4F2-C6A7-487A-B4F8-75F7832B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3618"/>
            <a:ext cx="7049779" cy="504518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3079FE-A72D-4ECD-9601-37BEF9018CC7}"/>
              </a:ext>
            </a:extLst>
          </p:cNvPr>
          <p:cNvSpPr txBox="1"/>
          <p:nvPr/>
        </p:nvSpPr>
        <p:spPr>
          <a:xfrm>
            <a:off x="551810" y="5671457"/>
            <a:ext cx="80403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024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51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128</cp:revision>
  <dcterms:created xsi:type="dcterms:W3CDTF">2020-05-18T12:48:51Z</dcterms:created>
  <dcterms:modified xsi:type="dcterms:W3CDTF">2026-03-05T03:02:06Z</dcterms:modified>
</cp:coreProperties>
</file>