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472" r:id="rId2"/>
    <p:sldId id="498" r:id="rId3"/>
    <p:sldId id="500" r:id="rId4"/>
    <p:sldId id="501" r:id="rId5"/>
    <p:sldId id="528" r:id="rId6"/>
    <p:sldId id="527" r:id="rId7"/>
    <p:sldId id="526" r:id="rId8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B2CB"/>
    <a:srgbClr val="DF31BE"/>
    <a:srgbClr val="E9A5C2"/>
    <a:srgbClr val="008A3E"/>
    <a:srgbClr val="E183A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B266D4B-8E71-49AA-ABFD-AE9C9138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" y="10886"/>
            <a:ext cx="7624071" cy="6553200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E81BE11-389D-42C1-9B0B-8FF5A8B833D1}"/>
              </a:ext>
            </a:extLst>
          </p:cNvPr>
          <p:cNvSpPr txBox="1"/>
          <p:nvPr/>
        </p:nvSpPr>
        <p:spPr>
          <a:xfrm>
            <a:off x="7696200" y="-76200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140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E81BE11-389D-42C1-9B0B-8FF5A8B833D1}"/>
              </a:ext>
            </a:extLst>
          </p:cNvPr>
          <p:cNvSpPr txBox="1"/>
          <p:nvPr/>
        </p:nvSpPr>
        <p:spPr>
          <a:xfrm>
            <a:off x="7696200" y="-76200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EEFAAA4-9CBE-4D5F-807C-F27DA061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2021"/>
            <a:ext cx="6743700" cy="348615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205A2EC4-77EA-4BBF-A278-13A121A99CFD}"/>
              </a:ext>
            </a:extLst>
          </p:cNvPr>
          <p:cNvGrpSpPr/>
          <p:nvPr/>
        </p:nvGrpSpPr>
        <p:grpSpPr>
          <a:xfrm>
            <a:off x="5943600" y="3124200"/>
            <a:ext cx="3098868" cy="3600450"/>
            <a:chOff x="3881437" y="1120910"/>
            <a:chExt cx="3098868" cy="3600450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9048A563-E992-4EE5-800A-E8D3315D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6FEC2D5-53C7-4C1E-9B54-0D159CC9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63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91" y="5313211"/>
            <a:ext cx="2895600" cy="1496878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02057" y="4894203"/>
            <a:ext cx="1117668" cy="1905000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1894CF21-F604-4FB4-8B65-A66B3861A175}"/>
              </a:ext>
            </a:extLst>
          </p:cNvPr>
          <p:cNvGrpSpPr/>
          <p:nvPr/>
        </p:nvGrpSpPr>
        <p:grpSpPr>
          <a:xfrm>
            <a:off x="152400" y="5105400"/>
            <a:ext cx="9112950" cy="389834"/>
            <a:chOff x="42772" y="4492368"/>
            <a:chExt cx="8914824" cy="38983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8ED83AE9-C553-4A15-B9BF-A71B7C21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0921" y="4492368"/>
              <a:ext cx="7796675" cy="38983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2A555E63-B0B5-44D3-A66D-2967FE7F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72" y="4492368"/>
              <a:ext cx="933072" cy="352494"/>
            </a:xfrm>
            <a:prstGeom prst="rect">
              <a:avLst/>
            </a:prstGeom>
          </p:spPr>
        </p:pic>
      </p:grp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16DED62-3124-43DD-8059-1C09A6E1F99A}"/>
              </a:ext>
            </a:extLst>
          </p:cNvPr>
          <p:cNvCxnSpPr>
            <a:cxnSpLocks/>
          </p:cNvCxnSpPr>
          <p:nvPr/>
        </p:nvCxnSpPr>
        <p:spPr>
          <a:xfrm>
            <a:off x="838200" y="5456829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0934AE0-C96F-413D-8459-8888029D217B}"/>
              </a:ext>
            </a:extLst>
          </p:cNvPr>
          <p:cNvCxnSpPr>
            <a:cxnSpLocks/>
          </p:cNvCxnSpPr>
          <p:nvPr/>
        </p:nvCxnSpPr>
        <p:spPr>
          <a:xfrm>
            <a:off x="2971800" y="100457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16DED62-3124-43DD-8059-1C09A6E1F99A}"/>
              </a:ext>
            </a:extLst>
          </p:cNvPr>
          <p:cNvCxnSpPr>
            <a:cxnSpLocks/>
          </p:cNvCxnSpPr>
          <p:nvPr/>
        </p:nvCxnSpPr>
        <p:spPr>
          <a:xfrm>
            <a:off x="1107621" y="950142"/>
            <a:ext cx="1145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0934AE0-C96F-413D-8459-8888029D217B}"/>
              </a:ext>
            </a:extLst>
          </p:cNvPr>
          <p:cNvCxnSpPr>
            <a:cxnSpLocks/>
          </p:cNvCxnSpPr>
          <p:nvPr/>
        </p:nvCxnSpPr>
        <p:spPr>
          <a:xfrm>
            <a:off x="2971800" y="100457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83F69D5-19CE-45F8-918C-41BF15068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39" y="4786288"/>
            <a:ext cx="4317306" cy="499523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68380F-72EB-4063-9B65-FC0A2448ACFC}"/>
              </a:ext>
            </a:extLst>
          </p:cNvPr>
          <p:cNvGrpSpPr/>
          <p:nvPr/>
        </p:nvGrpSpPr>
        <p:grpSpPr>
          <a:xfrm>
            <a:off x="452182" y="5375674"/>
            <a:ext cx="7741103" cy="499523"/>
            <a:chOff x="172811" y="5649502"/>
            <a:chExt cx="8603796" cy="507496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914C4EA2-0323-416F-A0E4-F3BC7DEE4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2811" y="5652173"/>
              <a:ext cx="3162300" cy="504825"/>
            </a:xfrm>
            <a:prstGeom prst="rect">
              <a:avLst/>
            </a:prstGeom>
          </p:spPr>
        </p:pic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id="{3E980397-CB15-4B9C-A02D-0915E39E5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6882" y="5649502"/>
              <a:ext cx="5419725" cy="476250"/>
            </a:xfrm>
            <a:prstGeom prst="rect">
              <a:avLst/>
            </a:prstGeom>
          </p:spPr>
        </p:pic>
      </p:grp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2BF34847-A919-46CC-A3AC-5BF49471F88E}"/>
              </a:ext>
            </a:extLst>
          </p:cNvPr>
          <p:cNvCxnSpPr>
            <a:cxnSpLocks/>
          </p:cNvCxnSpPr>
          <p:nvPr/>
        </p:nvCxnSpPr>
        <p:spPr>
          <a:xfrm>
            <a:off x="5527223" y="2797628"/>
            <a:ext cx="1036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10217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16DED62-3124-43DD-8059-1C09A6E1F99A}"/>
              </a:ext>
            </a:extLst>
          </p:cNvPr>
          <p:cNvCxnSpPr>
            <a:cxnSpLocks/>
          </p:cNvCxnSpPr>
          <p:nvPr/>
        </p:nvCxnSpPr>
        <p:spPr>
          <a:xfrm>
            <a:off x="1107621" y="950142"/>
            <a:ext cx="1145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0934AE0-C96F-413D-8459-8888029D217B}"/>
              </a:ext>
            </a:extLst>
          </p:cNvPr>
          <p:cNvCxnSpPr>
            <a:cxnSpLocks/>
          </p:cNvCxnSpPr>
          <p:nvPr/>
        </p:nvCxnSpPr>
        <p:spPr>
          <a:xfrm>
            <a:off x="2971800" y="100457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EDBE2E7A-077A-4B81-9799-B1C9EA841905}"/>
              </a:ext>
            </a:extLst>
          </p:cNvPr>
          <p:cNvGrpSpPr/>
          <p:nvPr/>
        </p:nvGrpSpPr>
        <p:grpSpPr>
          <a:xfrm>
            <a:off x="217913" y="4937489"/>
            <a:ext cx="8392687" cy="929379"/>
            <a:chOff x="139720" y="6004821"/>
            <a:chExt cx="8392687" cy="929379"/>
          </a:xfrm>
        </p:grpSpPr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id="{9A4922B9-0298-4D6F-8F2A-3931DF44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07" y="6004821"/>
              <a:ext cx="8382000" cy="475268"/>
            </a:xfrm>
            <a:prstGeom prst="rect">
              <a:avLst/>
            </a:prstGeom>
          </p:spPr>
        </p:pic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B9B89B37-1CD8-4A1A-965F-8B2D701F6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720" y="6527569"/>
              <a:ext cx="4432280" cy="406631"/>
            </a:xfrm>
            <a:prstGeom prst="rect">
              <a:avLst/>
            </a:prstGeom>
          </p:spPr>
        </p:pic>
      </p:grp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2BF34847-A919-46CC-A3AC-5BF49471F88E}"/>
              </a:ext>
            </a:extLst>
          </p:cNvPr>
          <p:cNvCxnSpPr>
            <a:cxnSpLocks/>
          </p:cNvCxnSpPr>
          <p:nvPr/>
        </p:nvCxnSpPr>
        <p:spPr>
          <a:xfrm>
            <a:off x="5527223" y="2797628"/>
            <a:ext cx="1036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8E4CCE21-AD8D-4D15-9263-E7810AE2F252}"/>
              </a:ext>
            </a:extLst>
          </p:cNvPr>
          <p:cNvCxnSpPr>
            <a:cxnSpLocks/>
          </p:cNvCxnSpPr>
          <p:nvPr/>
        </p:nvCxnSpPr>
        <p:spPr>
          <a:xfrm>
            <a:off x="7375521" y="2797628"/>
            <a:ext cx="699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16DED62-3124-43DD-8059-1C09A6E1F99A}"/>
              </a:ext>
            </a:extLst>
          </p:cNvPr>
          <p:cNvCxnSpPr>
            <a:cxnSpLocks/>
          </p:cNvCxnSpPr>
          <p:nvPr/>
        </p:nvCxnSpPr>
        <p:spPr>
          <a:xfrm>
            <a:off x="1107621" y="950142"/>
            <a:ext cx="1145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0934AE0-C96F-413D-8459-8888029D217B}"/>
              </a:ext>
            </a:extLst>
          </p:cNvPr>
          <p:cNvCxnSpPr>
            <a:cxnSpLocks/>
          </p:cNvCxnSpPr>
          <p:nvPr/>
        </p:nvCxnSpPr>
        <p:spPr>
          <a:xfrm>
            <a:off x="2971800" y="100457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2BF34847-A919-46CC-A3AC-5BF49471F88E}"/>
              </a:ext>
            </a:extLst>
          </p:cNvPr>
          <p:cNvCxnSpPr>
            <a:cxnSpLocks/>
          </p:cNvCxnSpPr>
          <p:nvPr/>
        </p:nvCxnSpPr>
        <p:spPr>
          <a:xfrm>
            <a:off x="5527223" y="2797628"/>
            <a:ext cx="1036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8E4CCE21-AD8D-4D15-9263-E7810AE2F252}"/>
              </a:ext>
            </a:extLst>
          </p:cNvPr>
          <p:cNvCxnSpPr>
            <a:cxnSpLocks/>
          </p:cNvCxnSpPr>
          <p:nvPr/>
        </p:nvCxnSpPr>
        <p:spPr>
          <a:xfrm>
            <a:off x="7375521" y="2797628"/>
            <a:ext cx="699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1770C138-3DA0-4A00-810D-F8BDC4C31FAC}"/>
              </a:ext>
            </a:extLst>
          </p:cNvPr>
          <p:cNvCxnSpPr>
            <a:cxnSpLocks/>
          </p:cNvCxnSpPr>
          <p:nvPr/>
        </p:nvCxnSpPr>
        <p:spPr>
          <a:xfrm>
            <a:off x="5512254" y="3189514"/>
            <a:ext cx="949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6" name="Hình ảnh 35">
            <a:extLst>
              <a:ext uri="{FF2B5EF4-FFF2-40B4-BE49-F238E27FC236}">
                <a16:creationId xmlns:a16="http://schemas.microsoft.com/office/drawing/2014/main" id="{EB8A7C7D-A41B-4E51-B617-01D38F46C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68" y="5105722"/>
            <a:ext cx="4796517" cy="5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016D1733-934D-4A34-938F-09534A9DA0DF}"/>
              </a:ext>
            </a:extLst>
          </p:cNvPr>
          <p:cNvCxnSpPr/>
          <p:nvPr/>
        </p:nvCxnSpPr>
        <p:spPr>
          <a:xfrm>
            <a:off x="3124200" y="5029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7178E15-6C17-451B-A8C3-6DD023F5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45747" cy="58674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BD0EEFB-056F-40CA-9F4B-9F886FC80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4145477"/>
            <a:ext cx="2463791" cy="1273655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6EB3B613-F940-4709-A6E6-8D87FA1F6D72}"/>
              </a:ext>
            </a:extLst>
          </p:cNvPr>
          <p:cNvGrpSpPr/>
          <p:nvPr/>
        </p:nvGrpSpPr>
        <p:grpSpPr>
          <a:xfrm>
            <a:off x="8075000" y="5226047"/>
            <a:ext cx="1042525" cy="1541403"/>
            <a:chOff x="3881437" y="1120910"/>
            <a:chExt cx="3098868" cy="36004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5C5A8A39-1981-48F0-84E9-38D37F857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437" y="2143125"/>
              <a:ext cx="1381125" cy="2571750"/>
            </a:xfrm>
            <a:prstGeom prst="rect">
              <a:avLst/>
            </a:prstGeom>
          </p:spPr>
        </p:pic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E68739E2-F01A-4DDF-AB58-90C674277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805" y="1120910"/>
              <a:ext cx="1714500" cy="3600450"/>
            </a:xfrm>
            <a:prstGeom prst="rect">
              <a:avLst/>
            </a:prstGeom>
          </p:spPr>
        </p:pic>
      </p:grp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69BC296-A5C2-411E-95FC-AD0B5A504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1" y="10217"/>
            <a:ext cx="1162050" cy="51435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7003178-BBDA-423F-A1A8-A84F0230D952}"/>
              </a:ext>
            </a:extLst>
          </p:cNvPr>
          <p:cNvSpPr txBox="1"/>
          <p:nvPr/>
        </p:nvSpPr>
        <p:spPr>
          <a:xfrm>
            <a:off x="7573320" y="-23801"/>
            <a:ext cx="158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316DED62-3124-43DD-8059-1C09A6E1F99A}"/>
              </a:ext>
            </a:extLst>
          </p:cNvPr>
          <p:cNvCxnSpPr>
            <a:cxnSpLocks/>
          </p:cNvCxnSpPr>
          <p:nvPr/>
        </p:nvCxnSpPr>
        <p:spPr>
          <a:xfrm>
            <a:off x="1107621" y="950142"/>
            <a:ext cx="1145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0934AE0-C96F-413D-8459-8888029D217B}"/>
              </a:ext>
            </a:extLst>
          </p:cNvPr>
          <p:cNvCxnSpPr>
            <a:cxnSpLocks/>
          </p:cNvCxnSpPr>
          <p:nvPr/>
        </p:nvCxnSpPr>
        <p:spPr>
          <a:xfrm>
            <a:off x="2971800" y="100457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21EFD5-19EA-4734-9631-7EA162CCA42F}"/>
              </a:ext>
            </a:extLst>
          </p:cNvPr>
          <p:cNvSpPr/>
          <p:nvPr/>
        </p:nvSpPr>
        <p:spPr>
          <a:xfrm>
            <a:off x="26475" y="5105400"/>
            <a:ext cx="5002725" cy="802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2BF34847-A919-46CC-A3AC-5BF49471F88E}"/>
              </a:ext>
            </a:extLst>
          </p:cNvPr>
          <p:cNvCxnSpPr>
            <a:cxnSpLocks/>
          </p:cNvCxnSpPr>
          <p:nvPr/>
        </p:nvCxnSpPr>
        <p:spPr>
          <a:xfrm>
            <a:off x="5527223" y="2797628"/>
            <a:ext cx="10368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8E4CCE21-AD8D-4D15-9263-E7810AE2F252}"/>
              </a:ext>
            </a:extLst>
          </p:cNvPr>
          <p:cNvCxnSpPr>
            <a:cxnSpLocks/>
          </p:cNvCxnSpPr>
          <p:nvPr/>
        </p:nvCxnSpPr>
        <p:spPr>
          <a:xfrm>
            <a:off x="7375521" y="2797628"/>
            <a:ext cx="699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1770C138-3DA0-4A00-810D-F8BDC4C31FAC}"/>
              </a:ext>
            </a:extLst>
          </p:cNvPr>
          <p:cNvCxnSpPr>
            <a:cxnSpLocks/>
          </p:cNvCxnSpPr>
          <p:nvPr/>
        </p:nvCxnSpPr>
        <p:spPr>
          <a:xfrm>
            <a:off x="5512254" y="3189514"/>
            <a:ext cx="949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15B94E9E-F436-4FB8-AD18-AF4E0070C4F5}"/>
              </a:ext>
            </a:extLst>
          </p:cNvPr>
          <p:cNvCxnSpPr>
            <a:cxnSpLocks/>
          </p:cNvCxnSpPr>
          <p:nvPr/>
        </p:nvCxnSpPr>
        <p:spPr>
          <a:xfrm>
            <a:off x="1680373" y="4463142"/>
            <a:ext cx="6056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Hình ảnh 38">
            <a:extLst>
              <a:ext uri="{FF2B5EF4-FFF2-40B4-BE49-F238E27FC236}">
                <a16:creationId xmlns:a16="http://schemas.microsoft.com/office/drawing/2014/main" id="{F37D77E8-5128-446B-9A5D-49CB3BDEA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57" y="5299112"/>
            <a:ext cx="5898121" cy="5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14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128</cp:revision>
  <dcterms:created xsi:type="dcterms:W3CDTF">2020-05-18T12:48:51Z</dcterms:created>
  <dcterms:modified xsi:type="dcterms:W3CDTF">2026-03-05T02:56:20Z</dcterms:modified>
</cp:coreProperties>
</file>