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7"/>
  </p:notesMasterIdLst>
  <p:sldIdLst>
    <p:sldId id="503" r:id="rId2"/>
    <p:sldId id="504" r:id="rId3"/>
    <p:sldId id="505" r:id="rId4"/>
    <p:sldId id="481" r:id="rId5"/>
    <p:sldId id="508" r:id="rId6"/>
  </p:sldIdLst>
  <p:sldSz cx="9144000" cy="6858000" type="screen4x3"/>
  <p:notesSz cx="9144000" cy="6858000"/>
  <p:defaultTextStyle>
    <a:defPPr>
      <a:defRPr lang="en-US"/>
    </a:defPPr>
    <a:lvl1pPr marL="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ECB2CB"/>
    <a:srgbClr val="DF31BE"/>
    <a:srgbClr val="E9A5C2"/>
    <a:srgbClr val="008A3E"/>
    <a:srgbClr val="E183AB"/>
    <a:srgbClr val="FFC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BDE7E-B355-40A4-9B7E-E581E1043B22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6A8AD-F3E6-47DE-B783-16C0EDA73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8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80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2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2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9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081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79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7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86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30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4530-B66F-4473-ADD6-7D32B9BE029C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FC076-3453-4B97-B12D-D1475B296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8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Đường nối Thẳng 21">
            <a:extLst>
              <a:ext uri="{FF2B5EF4-FFF2-40B4-BE49-F238E27FC236}">
                <a16:creationId xmlns:a16="http://schemas.microsoft.com/office/drawing/2014/main" id="{016D1733-934D-4A34-938F-09534A9DA0DF}"/>
              </a:ext>
            </a:extLst>
          </p:cNvPr>
          <p:cNvCxnSpPr/>
          <p:nvPr/>
        </p:nvCxnSpPr>
        <p:spPr>
          <a:xfrm>
            <a:off x="3124200" y="50292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Hình ảnh 9">
            <a:extLst>
              <a:ext uri="{FF2B5EF4-FFF2-40B4-BE49-F238E27FC236}">
                <a16:creationId xmlns:a16="http://schemas.microsoft.com/office/drawing/2014/main" id="{B7178E15-6C17-451B-A8C3-6DD023F57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8745747" cy="5867400"/>
          </a:xfrm>
          <a:prstGeom prst="rect">
            <a:avLst/>
          </a:prstGeom>
        </p:spPr>
      </p:pic>
      <p:pic>
        <p:nvPicPr>
          <p:cNvPr id="12" name="Hình ảnh 11">
            <a:extLst>
              <a:ext uri="{FF2B5EF4-FFF2-40B4-BE49-F238E27FC236}">
                <a16:creationId xmlns:a16="http://schemas.microsoft.com/office/drawing/2014/main" id="{ABD0EEFB-056F-40CA-9F4B-9F886FC80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58" y="4145477"/>
            <a:ext cx="2463791" cy="1273655"/>
          </a:xfrm>
          <a:prstGeom prst="rect">
            <a:avLst/>
          </a:prstGeom>
        </p:spPr>
      </p:pic>
      <p:grpSp>
        <p:nvGrpSpPr>
          <p:cNvPr id="15" name="Nhóm 14">
            <a:extLst>
              <a:ext uri="{FF2B5EF4-FFF2-40B4-BE49-F238E27FC236}">
                <a16:creationId xmlns:a16="http://schemas.microsoft.com/office/drawing/2014/main" id="{6EB3B613-F940-4709-A6E6-8D87FA1F6D72}"/>
              </a:ext>
            </a:extLst>
          </p:cNvPr>
          <p:cNvGrpSpPr/>
          <p:nvPr/>
        </p:nvGrpSpPr>
        <p:grpSpPr>
          <a:xfrm>
            <a:off x="8075000" y="5226047"/>
            <a:ext cx="1042525" cy="1541403"/>
            <a:chOff x="3881437" y="1120910"/>
            <a:chExt cx="3098868" cy="3600450"/>
          </a:xfrm>
        </p:grpSpPr>
        <p:pic>
          <p:nvPicPr>
            <p:cNvPr id="16" name="Hình ảnh 15">
              <a:extLst>
                <a:ext uri="{FF2B5EF4-FFF2-40B4-BE49-F238E27FC236}">
                  <a16:creationId xmlns:a16="http://schemas.microsoft.com/office/drawing/2014/main" id="{5C5A8A39-1981-48F0-84E9-38D37F8579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81437" y="2143125"/>
              <a:ext cx="1381125" cy="2571750"/>
            </a:xfrm>
            <a:prstGeom prst="rect">
              <a:avLst/>
            </a:prstGeom>
          </p:spPr>
        </p:pic>
        <p:pic>
          <p:nvPicPr>
            <p:cNvPr id="17" name="Hình ảnh 16">
              <a:extLst>
                <a:ext uri="{FF2B5EF4-FFF2-40B4-BE49-F238E27FC236}">
                  <a16:creationId xmlns:a16="http://schemas.microsoft.com/office/drawing/2014/main" id="{E68739E2-F01A-4DDF-AB58-90C6742776B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265805" y="1120910"/>
              <a:ext cx="1714500" cy="3600450"/>
            </a:xfrm>
            <a:prstGeom prst="rect">
              <a:avLst/>
            </a:prstGeom>
          </p:spPr>
        </p:pic>
      </p:grpSp>
      <p:pic>
        <p:nvPicPr>
          <p:cNvPr id="18" name="Hình ảnh 17">
            <a:extLst>
              <a:ext uri="{FF2B5EF4-FFF2-40B4-BE49-F238E27FC236}">
                <a16:creationId xmlns:a16="http://schemas.microsoft.com/office/drawing/2014/main" id="{E69BC296-A5C2-411E-95FC-AD0B5A5046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1771" y="10217"/>
            <a:ext cx="1162050" cy="514350"/>
          </a:xfrm>
          <a:prstGeom prst="rect">
            <a:avLst/>
          </a:prstGeom>
        </p:spPr>
      </p:pic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97003178-BBDA-423F-A1A8-A84F0230D952}"/>
              </a:ext>
            </a:extLst>
          </p:cNvPr>
          <p:cNvSpPr txBox="1"/>
          <p:nvPr/>
        </p:nvSpPr>
        <p:spPr>
          <a:xfrm>
            <a:off x="7573320" y="-23801"/>
            <a:ext cx="1587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 2</a:t>
            </a:r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6C21EFD5-19EA-4734-9631-7EA162CCA42F}"/>
              </a:ext>
            </a:extLst>
          </p:cNvPr>
          <p:cNvSpPr/>
          <p:nvPr/>
        </p:nvSpPr>
        <p:spPr>
          <a:xfrm>
            <a:off x="26475" y="5105400"/>
            <a:ext cx="5002725" cy="8024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70388C67-9283-4B63-B5A2-6216F0285B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150" y="4548831"/>
            <a:ext cx="6001649" cy="2184773"/>
          </a:xfrm>
          <a:prstGeom prst="rect">
            <a:avLst/>
          </a:prstGeom>
        </p:spPr>
      </p:pic>
      <p:sp>
        <p:nvSpPr>
          <p:cNvPr id="2" name="Hình chữ nhật 1">
            <a:extLst>
              <a:ext uri="{FF2B5EF4-FFF2-40B4-BE49-F238E27FC236}">
                <a16:creationId xmlns:a16="http://schemas.microsoft.com/office/drawing/2014/main" id="{626103C3-254B-48B3-9ABC-A53FD4E3EC8F}"/>
              </a:ext>
            </a:extLst>
          </p:cNvPr>
          <p:cNvSpPr/>
          <p:nvPr/>
        </p:nvSpPr>
        <p:spPr>
          <a:xfrm>
            <a:off x="265600" y="5941997"/>
            <a:ext cx="6781800" cy="8972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Đường nối Thẳng 19">
            <a:extLst>
              <a:ext uri="{FF2B5EF4-FFF2-40B4-BE49-F238E27FC236}">
                <a16:creationId xmlns:a16="http://schemas.microsoft.com/office/drawing/2014/main" id="{1D9D04BD-E598-4F5B-AC21-97B3BE91DE7A}"/>
              </a:ext>
            </a:extLst>
          </p:cNvPr>
          <p:cNvCxnSpPr>
            <a:cxnSpLocks/>
          </p:cNvCxnSpPr>
          <p:nvPr/>
        </p:nvCxnSpPr>
        <p:spPr>
          <a:xfrm>
            <a:off x="2209800" y="1828800"/>
            <a:ext cx="472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1" name="Nhóm 20">
            <a:extLst>
              <a:ext uri="{FF2B5EF4-FFF2-40B4-BE49-F238E27FC236}">
                <a16:creationId xmlns:a16="http://schemas.microsoft.com/office/drawing/2014/main" id="{D62DEC79-6DD6-4FE0-A17C-8069B7E9AA10}"/>
              </a:ext>
            </a:extLst>
          </p:cNvPr>
          <p:cNvGrpSpPr/>
          <p:nvPr/>
        </p:nvGrpSpPr>
        <p:grpSpPr>
          <a:xfrm>
            <a:off x="866301" y="5807345"/>
            <a:ext cx="7010400" cy="897274"/>
            <a:chOff x="685800" y="5733545"/>
            <a:chExt cx="7180040" cy="1003297"/>
          </a:xfrm>
        </p:grpSpPr>
        <p:pic>
          <p:nvPicPr>
            <p:cNvPr id="11" name="Hình ảnh 10">
              <a:extLst>
                <a:ext uri="{FF2B5EF4-FFF2-40B4-BE49-F238E27FC236}">
                  <a16:creationId xmlns:a16="http://schemas.microsoft.com/office/drawing/2014/main" id="{90E8487A-023A-45E5-8524-48EC79E16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85800" y="5733545"/>
              <a:ext cx="7180040" cy="495455"/>
            </a:xfrm>
            <a:prstGeom prst="rect">
              <a:avLst/>
            </a:prstGeom>
          </p:spPr>
        </p:pic>
        <p:pic>
          <p:nvPicPr>
            <p:cNvPr id="14" name="Hình ảnh 13">
              <a:extLst>
                <a:ext uri="{FF2B5EF4-FFF2-40B4-BE49-F238E27FC236}">
                  <a16:creationId xmlns:a16="http://schemas.microsoft.com/office/drawing/2014/main" id="{ADB8D057-77AC-4EF4-86C9-1685E7AFB73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85800" y="6303597"/>
              <a:ext cx="3157688" cy="4332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6178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Đường nối Thẳng 21">
            <a:extLst>
              <a:ext uri="{FF2B5EF4-FFF2-40B4-BE49-F238E27FC236}">
                <a16:creationId xmlns:a16="http://schemas.microsoft.com/office/drawing/2014/main" id="{016D1733-934D-4A34-938F-09534A9DA0DF}"/>
              </a:ext>
            </a:extLst>
          </p:cNvPr>
          <p:cNvCxnSpPr/>
          <p:nvPr/>
        </p:nvCxnSpPr>
        <p:spPr>
          <a:xfrm>
            <a:off x="3124200" y="50292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Hình ảnh 9">
            <a:extLst>
              <a:ext uri="{FF2B5EF4-FFF2-40B4-BE49-F238E27FC236}">
                <a16:creationId xmlns:a16="http://schemas.microsoft.com/office/drawing/2014/main" id="{B7178E15-6C17-451B-A8C3-6DD023F57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8745747" cy="5867400"/>
          </a:xfrm>
          <a:prstGeom prst="rect">
            <a:avLst/>
          </a:prstGeom>
        </p:spPr>
      </p:pic>
      <p:pic>
        <p:nvPicPr>
          <p:cNvPr id="12" name="Hình ảnh 11">
            <a:extLst>
              <a:ext uri="{FF2B5EF4-FFF2-40B4-BE49-F238E27FC236}">
                <a16:creationId xmlns:a16="http://schemas.microsoft.com/office/drawing/2014/main" id="{ABD0EEFB-056F-40CA-9F4B-9F886FC80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58" y="4145477"/>
            <a:ext cx="2463791" cy="1273655"/>
          </a:xfrm>
          <a:prstGeom prst="rect">
            <a:avLst/>
          </a:prstGeom>
        </p:spPr>
      </p:pic>
      <p:grpSp>
        <p:nvGrpSpPr>
          <p:cNvPr id="15" name="Nhóm 14">
            <a:extLst>
              <a:ext uri="{FF2B5EF4-FFF2-40B4-BE49-F238E27FC236}">
                <a16:creationId xmlns:a16="http://schemas.microsoft.com/office/drawing/2014/main" id="{6EB3B613-F940-4709-A6E6-8D87FA1F6D72}"/>
              </a:ext>
            </a:extLst>
          </p:cNvPr>
          <p:cNvGrpSpPr/>
          <p:nvPr/>
        </p:nvGrpSpPr>
        <p:grpSpPr>
          <a:xfrm>
            <a:off x="8075000" y="5226047"/>
            <a:ext cx="1042525" cy="1541403"/>
            <a:chOff x="3881437" y="1120910"/>
            <a:chExt cx="3098868" cy="3600450"/>
          </a:xfrm>
        </p:grpSpPr>
        <p:pic>
          <p:nvPicPr>
            <p:cNvPr id="16" name="Hình ảnh 15">
              <a:extLst>
                <a:ext uri="{FF2B5EF4-FFF2-40B4-BE49-F238E27FC236}">
                  <a16:creationId xmlns:a16="http://schemas.microsoft.com/office/drawing/2014/main" id="{5C5A8A39-1981-48F0-84E9-38D37F8579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81437" y="2143125"/>
              <a:ext cx="1381125" cy="2571750"/>
            </a:xfrm>
            <a:prstGeom prst="rect">
              <a:avLst/>
            </a:prstGeom>
          </p:spPr>
        </p:pic>
        <p:pic>
          <p:nvPicPr>
            <p:cNvPr id="17" name="Hình ảnh 16">
              <a:extLst>
                <a:ext uri="{FF2B5EF4-FFF2-40B4-BE49-F238E27FC236}">
                  <a16:creationId xmlns:a16="http://schemas.microsoft.com/office/drawing/2014/main" id="{E68739E2-F01A-4DDF-AB58-90C6742776B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265805" y="1120910"/>
              <a:ext cx="1714500" cy="3600450"/>
            </a:xfrm>
            <a:prstGeom prst="rect">
              <a:avLst/>
            </a:prstGeom>
          </p:spPr>
        </p:pic>
      </p:grpSp>
      <p:pic>
        <p:nvPicPr>
          <p:cNvPr id="18" name="Hình ảnh 17">
            <a:extLst>
              <a:ext uri="{FF2B5EF4-FFF2-40B4-BE49-F238E27FC236}">
                <a16:creationId xmlns:a16="http://schemas.microsoft.com/office/drawing/2014/main" id="{E69BC296-A5C2-411E-95FC-AD0B5A5046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1771" y="10217"/>
            <a:ext cx="1162050" cy="514350"/>
          </a:xfrm>
          <a:prstGeom prst="rect">
            <a:avLst/>
          </a:prstGeom>
        </p:spPr>
      </p:pic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97003178-BBDA-423F-A1A8-A84F0230D952}"/>
              </a:ext>
            </a:extLst>
          </p:cNvPr>
          <p:cNvSpPr txBox="1"/>
          <p:nvPr/>
        </p:nvSpPr>
        <p:spPr>
          <a:xfrm>
            <a:off x="7573320" y="-23801"/>
            <a:ext cx="1587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 2</a:t>
            </a:r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6C21EFD5-19EA-4734-9631-7EA162CCA42F}"/>
              </a:ext>
            </a:extLst>
          </p:cNvPr>
          <p:cNvSpPr/>
          <p:nvPr/>
        </p:nvSpPr>
        <p:spPr>
          <a:xfrm>
            <a:off x="26475" y="5105400"/>
            <a:ext cx="5002725" cy="8024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" name="Đường nối Thẳng 19">
            <a:extLst>
              <a:ext uri="{FF2B5EF4-FFF2-40B4-BE49-F238E27FC236}">
                <a16:creationId xmlns:a16="http://schemas.microsoft.com/office/drawing/2014/main" id="{1D9D04BD-E598-4F5B-AC21-97B3BE91DE7A}"/>
              </a:ext>
            </a:extLst>
          </p:cNvPr>
          <p:cNvCxnSpPr>
            <a:cxnSpLocks/>
          </p:cNvCxnSpPr>
          <p:nvPr/>
        </p:nvCxnSpPr>
        <p:spPr>
          <a:xfrm>
            <a:off x="530218" y="2797628"/>
            <a:ext cx="802030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Đường nối Thẳng 22">
            <a:extLst>
              <a:ext uri="{FF2B5EF4-FFF2-40B4-BE49-F238E27FC236}">
                <a16:creationId xmlns:a16="http://schemas.microsoft.com/office/drawing/2014/main" id="{F15A329C-9798-4A8A-873A-72BD713B62FA}"/>
              </a:ext>
            </a:extLst>
          </p:cNvPr>
          <p:cNvCxnSpPr>
            <a:cxnSpLocks/>
          </p:cNvCxnSpPr>
          <p:nvPr/>
        </p:nvCxnSpPr>
        <p:spPr>
          <a:xfrm>
            <a:off x="141514" y="3222172"/>
            <a:ext cx="1447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5" name="Nhóm 24">
            <a:extLst>
              <a:ext uri="{FF2B5EF4-FFF2-40B4-BE49-F238E27FC236}">
                <a16:creationId xmlns:a16="http://schemas.microsoft.com/office/drawing/2014/main" id="{FD8517A1-9E66-427A-885F-3D2362388CF5}"/>
              </a:ext>
            </a:extLst>
          </p:cNvPr>
          <p:cNvGrpSpPr/>
          <p:nvPr/>
        </p:nvGrpSpPr>
        <p:grpSpPr>
          <a:xfrm>
            <a:off x="914400" y="5647658"/>
            <a:ext cx="4556790" cy="851152"/>
            <a:chOff x="1964191" y="3148012"/>
            <a:chExt cx="5184321" cy="1057338"/>
          </a:xfrm>
        </p:grpSpPr>
        <p:pic>
          <p:nvPicPr>
            <p:cNvPr id="13" name="Hình ảnh 12">
              <a:extLst>
                <a:ext uri="{FF2B5EF4-FFF2-40B4-BE49-F238E27FC236}">
                  <a16:creationId xmlns:a16="http://schemas.microsoft.com/office/drawing/2014/main" id="{56B491B2-707F-4AD7-8773-3C5B59672A7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995487" y="3148012"/>
              <a:ext cx="5153025" cy="561975"/>
            </a:xfrm>
            <a:prstGeom prst="rect">
              <a:avLst/>
            </a:prstGeom>
          </p:spPr>
        </p:pic>
        <p:pic>
          <p:nvPicPr>
            <p:cNvPr id="24" name="Hình ảnh 23">
              <a:extLst>
                <a:ext uri="{FF2B5EF4-FFF2-40B4-BE49-F238E27FC236}">
                  <a16:creationId xmlns:a16="http://schemas.microsoft.com/office/drawing/2014/main" id="{2811047C-7BBA-43F9-A9B3-F7B0FB5F028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964191" y="3710050"/>
              <a:ext cx="2733675" cy="495300"/>
            </a:xfrm>
            <a:prstGeom prst="rect">
              <a:avLst/>
            </a:prstGeom>
          </p:spPr>
        </p:pic>
      </p:grpSp>
      <p:pic>
        <p:nvPicPr>
          <p:cNvPr id="28" name="Hình ảnh 27">
            <a:extLst>
              <a:ext uri="{FF2B5EF4-FFF2-40B4-BE49-F238E27FC236}">
                <a16:creationId xmlns:a16="http://schemas.microsoft.com/office/drawing/2014/main" id="{91CB3B6E-61E1-4477-BE2B-F31AF26009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150" y="4484993"/>
            <a:ext cx="2762250" cy="561975"/>
          </a:xfrm>
          <a:prstGeom prst="rect">
            <a:avLst/>
          </a:prstGeom>
        </p:spPr>
      </p:pic>
      <p:pic>
        <p:nvPicPr>
          <p:cNvPr id="30" name="Hình ảnh 29">
            <a:extLst>
              <a:ext uri="{FF2B5EF4-FFF2-40B4-BE49-F238E27FC236}">
                <a16:creationId xmlns:a16="http://schemas.microsoft.com/office/drawing/2014/main" id="{2068A6BA-0584-419A-B206-E0FA280356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4158" y="5117463"/>
            <a:ext cx="6057900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Đường nối Thẳng 21">
            <a:extLst>
              <a:ext uri="{FF2B5EF4-FFF2-40B4-BE49-F238E27FC236}">
                <a16:creationId xmlns:a16="http://schemas.microsoft.com/office/drawing/2014/main" id="{016D1733-934D-4A34-938F-09534A9DA0DF}"/>
              </a:ext>
            </a:extLst>
          </p:cNvPr>
          <p:cNvCxnSpPr/>
          <p:nvPr/>
        </p:nvCxnSpPr>
        <p:spPr>
          <a:xfrm>
            <a:off x="3124200" y="50292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Hình ảnh 9">
            <a:extLst>
              <a:ext uri="{FF2B5EF4-FFF2-40B4-BE49-F238E27FC236}">
                <a16:creationId xmlns:a16="http://schemas.microsoft.com/office/drawing/2014/main" id="{B7178E15-6C17-451B-A8C3-6DD023F57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8745747" cy="5867400"/>
          </a:xfrm>
          <a:prstGeom prst="rect">
            <a:avLst/>
          </a:prstGeom>
        </p:spPr>
      </p:pic>
      <p:pic>
        <p:nvPicPr>
          <p:cNvPr id="12" name="Hình ảnh 11">
            <a:extLst>
              <a:ext uri="{FF2B5EF4-FFF2-40B4-BE49-F238E27FC236}">
                <a16:creationId xmlns:a16="http://schemas.microsoft.com/office/drawing/2014/main" id="{ABD0EEFB-056F-40CA-9F4B-9F886FC80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058" y="4145477"/>
            <a:ext cx="2463791" cy="1273655"/>
          </a:xfrm>
          <a:prstGeom prst="rect">
            <a:avLst/>
          </a:prstGeom>
        </p:spPr>
      </p:pic>
      <p:grpSp>
        <p:nvGrpSpPr>
          <p:cNvPr id="15" name="Nhóm 14">
            <a:extLst>
              <a:ext uri="{FF2B5EF4-FFF2-40B4-BE49-F238E27FC236}">
                <a16:creationId xmlns:a16="http://schemas.microsoft.com/office/drawing/2014/main" id="{6EB3B613-F940-4709-A6E6-8D87FA1F6D72}"/>
              </a:ext>
            </a:extLst>
          </p:cNvPr>
          <p:cNvGrpSpPr/>
          <p:nvPr/>
        </p:nvGrpSpPr>
        <p:grpSpPr>
          <a:xfrm>
            <a:off x="8075000" y="5226047"/>
            <a:ext cx="1042525" cy="1541403"/>
            <a:chOff x="3881437" y="1120910"/>
            <a:chExt cx="3098868" cy="3600450"/>
          </a:xfrm>
        </p:grpSpPr>
        <p:pic>
          <p:nvPicPr>
            <p:cNvPr id="16" name="Hình ảnh 15">
              <a:extLst>
                <a:ext uri="{FF2B5EF4-FFF2-40B4-BE49-F238E27FC236}">
                  <a16:creationId xmlns:a16="http://schemas.microsoft.com/office/drawing/2014/main" id="{5C5A8A39-1981-48F0-84E9-38D37F8579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81437" y="2143125"/>
              <a:ext cx="1381125" cy="2571750"/>
            </a:xfrm>
            <a:prstGeom prst="rect">
              <a:avLst/>
            </a:prstGeom>
          </p:spPr>
        </p:pic>
        <p:pic>
          <p:nvPicPr>
            <p:cNvPr id="17" name="Hình ảnh 16">
              <a:extLst>
                <a:ext uri="{FF2B5EF4-FFF2-40B4-BE49-F238E27FC236}">
                  <a16:creationId xmlns:a16="http://schemas.microsoft.com/office/drawing/2014/main" id="{E68739E2-F01A-4DDF-AB58-90C6742776B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265805" y="1120910"/>
              <a:ext cx="1714500" cy="3600450"/>
            </a:xfrm>
            <a:prstGeom prst="rect">
              <a:avLst/>
            </a:prstGeom>
          </p:spPr>
        </p:pic>
      </p:grpSp>
      <p:pic>
        <p:nvPicPr>
          <p:cNvPr id="18" name="Hình ảnh 17">
            <a:extLst>
              <a:ext uri="{FF2B5EF4-FFF2-40B4-BE49-F238E27FC236}">
                <a16:creationId xmlns:a16="http://schemas.microsoft.com/office/drawing/2014/main" id="{E69BC296-A5C2-411E-95FC-AD0B5A5046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1771" y="10217"/>
            <a:ext cx="1162050" cy="514350"/>
          </a:xfrm>
          <a:prstGeom prst="rect">
            <a:avLst/>
          </a:prstGeom>
        </p:spPr>
      </p:pic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97003178-BBDA-423F-A1A8-A84F0230D952}"/>
              </a:ext>
            </a:extLst>
          </p:cNvPr>
          <p:cNvSpPr txBox="1"/>
          <p:nvPr/>
        </p:nvSpPr>
        <p:spPr>
          <a:xfrm>
            <a:off x="7573320" y="-23801"/>
            <a:ext cx="1587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 2</a:t>
            </a:r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6C21EFD5-19EA-4734-9631-7EA162CCA42F}"/>
              </a:ext>
            </a:extLst>
          </p:cNvPr>
          <p:cNvSpPr/>
          <p:nvPr/>
        </p:nvSpPr>
        <p:spPr>
          <a:xfrm>
            <a:off x="26475" y="5105400"/>
            <a:ext cx="5002725" cy="8024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" name="Đường nối Thẳng 19">
            <a:extLst>
              <a:ext uri="{FF2B5EF4-FFF2-40B4-BE49-F238E27FC236}">
                <a16:creationId xmlns:a16="http://schemas.microsoft.com/office/drawing/2014/main" id="{1D9D04BD-E598-4F5B-AC21-97B3BE91DE7A}"/>
              </a:ext>
            </a:extLst>
          </p:cNvPr>
          <p:cNvCxnSpPr>
            <a:cxnSpLocks/>
          </p:cNvCxnSpPr>
          <p:nvPr/>
        </p:nvCxnSpPr>
        <p:spPr>
          <a:xfrm>
            <a:off x="944206" y="4038600"/>
            <a:ext cx="766639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Đường nối Thẳng 22">
            <a:extLst>
              <a:ext uri="{FF2B5EF4-FFF2-40B4-BE49-F238E27FC236}">
                <a16:creationId xmlns:a16="http://schemas.microsoft.com/office/drawing/2014/main" id="{F15A329C-9798-4A8A-873A-72BD713B62FA}"/>
              </a:ext>
            </a:extLst>
          </p:cNvPr>
          <p:cNvCxnSpPr>
            <a:cxnSpLocks/>
          </p:cNvCxnSpPr>
          <p:nvPr/>
        </p:nvCxnSpPr>
        <p:spPr>
          <a:xfrm>
            <a:off x="141514" y="4495800"/>
            <a:ext cx="341006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8" name="Hình ảnh 27">
            <a:extLst>
              <a:ext uri="{FF2B5EF4-FFF2-40B4-BE49-F238E27FC236}">
                <a16:creationId xmlns:a16="http://schemas.microsoft.com/office/drawing/2014/main" id="{91CB3B6E-61E1-4477-BE2B-F31AF26009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87" y="4619625"/>
            <a:ext cx="2762250" cy="561975"/>
          </a:xfrm>
          <a:prstGeom prst="rect">
            <a:avLst/>
          </a:prstGeom>
        </p:spPr>
      </p:pic>
      <p:pic>
        <p:nvPicPr>
          <p:cNvPr id="3" name="Hình ảnh 2">
            <a:extLst>
              <a:ext uri="{FF2B5EF4-FFF2-40B4-BE49-F238E27FC236}">
                <a16:creationId xmlns:a16="http://schemas.microsoft.com/office/drawing/2014/main" id="{DEE40464-D296-4B04-853F-D06A22FBD08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0739" y="5286375"/>
            <a:ext cx="5781675" cy="352425"/>
          </a:xfrm>
          <a:prstGeom prst="rect">
            <a:avLst/>
          </a:prstGeom>
        </p:spPr>
      </p:pic>
      <p:pic>
        <p:nvPicPr>
          <p:cNvPr id="6" name="Hình ảnh 5">
            <a:extLst>
              <a:ext uri="{FF2B5EF4-FFF2-40B4-BE49-F238E27FC236}">
                <a16:creationId xmlns:a16="http://schemas.microsoft.com/office/drawing/2014/main" id="{CD69B0A0-59B4-4865-841C-43B81E3892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65414" y="5860686"/>
            <a:ext cx="8177892" cy="38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28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CDD3B2B-99EC-4B7A-96DA-7D2B710CE9ED}"/>
              </a:ext>
            </a:extLst>
          </p:cNvPr>
          <p:cNvSpPr txBox="1"/>
          <p:nvPr/>
        </p:nvSpPr>
        <p:spPr>
          <a:xfrm>
            <a:off x="3778385" y="0"/>
            <a:ext cx="1587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 2</a:t>
            </a: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6ED083B3-48A9-4F9F-A716-8327E0663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40" y="1905000"/>
            <a:ext cx="7848600" cy="1162050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817D1732-3873-455C-8ED3-3F38B953A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013" y="2579914"/>
            <a:ext cx="1804987" cy="3595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19840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CDD3B2B-99EC-4B7A-96DA-7D2B710CE9ED}"/>
              </a:ext>
            </a:extLst>
          </p:cNvPr>
          <p:cNvSpPr txBox="1"/>
          <p:nvPr/>
        </p:nvSpPr>
        <p:spPr>
          <a:xfrm>
            <a:off x="7543800" y="-23814"/>
            <a:ext cx="1587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 2</a:t>
            </a: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6ED083B3-48A9-4F9F-A716-8327E0663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0" y="685800"/>
            <a:ext cx="7848600" cy="1162050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817D1732-3873-455C-8ED3-3F38B953A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043" y="1360714"/>
            <a:ext cx="1804987" cy="359559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1" name="Hình ảnh 10">
            <a:extLst>
              <a:ext uri="{FF2B5EF4-FFF2-40B4-BE49-F238E27FC236}">
                <a16:creationId xmlns:a16="http://schemas.microsoft.com/office/drawing/2014/main" id="{943C64DE-884B-48A3-B1EE-CBEC6EFEA1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70" y="2282601"/>
            <a:ext cx="9144000" cy="2292797"/>
          </a:xfrm>
          <a:prstGeom prst="rect">
            <a:avLst/>
          </a:prstGeom>
        </p:spPr>
      </p:pic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7A693E3A-7B33-47AC-85C6-07DBD97E9AC8}"/>
              </a:ext>
            </a:extLst>
          </p:cNvPr>
          <p:cNvSpPr txBox="1"/>
          <p:nvPr/>
        </p:nvSpPr>
        <p:spPr>
          <a:xfrm>
            <a:off x="76200" y="2971800"/>
            <a:ext cx="92472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09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93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4213</TotalTime>
  <Words>27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PC</cp:lastModifiedBy>
  <cp:revision>128</cp:revision>
  <dcterms:created xsi:type="dcterms:W3CDTF">2020-05-18T12:48:51Z</dcterms:created>
  <dcterms:modified xsi:type="dcterms:W3CDTF">2026-03-05T02:57:40Z</dcterms:modified>
</cp:coreProperties>
</file>