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482" r:id="rId2"/>
    <p:sldId id="483" r:id="rId3"/>
  </p:sldIdLst>
  <p:sldSz cx="9144000" cy="6858000" type="screen4x3"/>
  <p:notesSz cx="9144000" cy="6858000"/>
  <p:defaultTextStyle>
    <a:defPPr>
      <a:defRPr lang="en-US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CB2CB"/>
    <a:srgbClr val="DF31BE"/>
    <a:srgbClr val="E9A5C2"/>
    <a:srgbClr val="008A3E"/>
    <a:srgbClr val="E183AB"/>
    <a:srgbClr val="FFC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BDE7E-B355-40A4-9B7E-E581E1043B22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6A8AD-F3E6-47DE-B783-16C0EDA73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8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80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2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2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9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8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9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7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3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8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Hộp Văn bản 27">
            <a:extLst>
              <a:ext uri="{FF2B5EF4-FFF2-40B4-BE49-F238E27FC236}">
                <a16:creationId xmlns:a16="http://schemas.microsoft.com/office/drawing/2014/main" id="{225F2698-4433-463D-ACEF-DE6267006183}"/>
              </a:ext>
            </a:extLst>
          </p:cNvPr>
          <p:cNvSpPr txBox="1"/>
          <p:nvPr/>
        </p:nvSpPr>
        <p:spPr>
          <a:xfrm>
            <a:off x="7543800" y="-23814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3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D63D7DD7-566D-464E-818C-063CFE206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7686675" cy="1257300"/>
          </a:xfrm>
          <a:prstGeom prst="rect">
            <a:avLst/>
          </a:prstGeom>
        </p:spPr>
      </p:pic>
      <p:pic>
        <p:nvPicPr>
          <p:cNvPr id="6" name="Hình ảnh 5">
            <a:extLst>
              <a:ext uri="{FF2B5EF4-FFF2-40B4-BE49-F238E27FC236}">
                <a16:creationId xmlns:a16="http://schemas.microsoft.com/office/drawing/2014/main" id="{5046DCBA-0B01-47BB-B9EC-8D1FF44A5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850" y="1889351"/>
            <a:ext cx="1533525" cy="438150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A10F580E-C509-4D2F-9A9B-34FE0A563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7818" y="1962151"/>
            <a:ext cx="4010025" cy="400050"/>
          </a:xfrm>
          <a:prstGeom prst="rect">
            <a:avLst/>
          </a:prstGeom>
        </p:spPr>
      </p:pic>
      <p:pic>
        <p:nvPicPr>
          <p:cNvPr id="14" name="Hình ảnh 13">
            <a:extLst>
              <a:ext uri="{FF2B5EF4-FFF2-40B4-BE49-F238E27FC236}">
                <a16:creationId xmlns:a16="http://schemas.microsoft.com/office/drawing/2014/main" id="{FECBED5C-9C00-4398-A7F4-A932D14522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3655" y="1201851"/>
            <a:ext cx="1019175" cy="400050"/>
          </a:xfrm>
          <a:prstGeom prst="rect">
            <a:avLst/>
          </a:prstGeom>
        </p:spPr>
      </p:pic>
      <p:pic>
        <p:nvPicPr>
          <p:cNvPr id="19" name="Hình ảnh 18">
            <a:extLst>
              <a:ext uri="{FF2B5EF4-FFF2-40B4-BE49-F238E27FC236}">
                <a16:creationId xmlns:a16="http://schemas.microsoft.com/office/drawing/2014/main" id="{699C913F-2EBA-4A53-BB16-5C5D1CE422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" y="2537052"/>
            <a:ext cx="9144000" cy="2265610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5918B8C3-3A21-4C85-996D-E9975921BE36}"/>
              </a:ext>
            </a:extLst>
          </p:cNvPr>
          <p:cNvSpPr txBox="1"/>
          <p:nvPr/>
        </p:nvSpPr>
        <p:spPr>
          <a:xfrm>
            <a:off x="140110" y="3247388"/>
            <a:ext cx="76200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0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6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-0.23125 0.10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63" y="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Hộp Văn bản 27">
            <a:extLst>
              <a:ext uri="{FF2B5EF4-FFF2-40B4-BE49-F238E27FC236}">
                <a16:creationId xmlns:a16="http://schemas.microsoft.com/office/drawing/2014/main" id="{225F2698-4433-463D-ACEF-DE6267006183}"/>
              </a:ext>
            </a:extLst>
          </p:cNvPr>
          <p:cNvSpPr txBox="1"/>
          <p:nvPr/>
        </p:nvSpPr>
        <p:spPr>
          <a:xfrm>
            <a:off x="7543800" y="-23814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3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A9925310-4F66-42AB-A9EC-43882B8C7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0" y="-2042"/>
            <a:ext cx="6185222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944F902E-4C76-4A68-8FE9-CC095973D87F}"/>
              </a:ext>
            </a:extLst>
          </p:cNvPr>
          <p:cNvSpPr/>
          <p:nvPr/>
        </p:nvSpPr>
        <p:spPr>
          <a:xfrm>
            <a:off x="1905000" y="4114800"/>
            <a:ext cx="3962400" cy="2664958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1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-0.11667 -0.3886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33" y="-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4213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2_Office Theme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128</cp:revision>
  <dcterms:created xsi:type="dcterms:W3CDTF">2020-05-18T12:48:51Z</dcterms:created>
  <dcterms:modified xsi:type="dcterms:W3CDTF">2026-03-05T02:58:33Z</dcterms:modified>
</cp:coreProperties>
</file>