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gàng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ngăn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nắp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NGOAN HƠN BÚP BÊ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299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gang,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C6E7651-41F4-4E2F-AC63-E260CF78A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881" y="1423524"/>
            <a:ext cx="4795838" cy="397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0945" y="1447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làm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để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vở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đồ</a:t>
            </a:r>
            <a:r>
              <a:rPr lang="en-US" sz="3200" dirty="0">
                <a:solidFill>
                  <a:srgbClr val="0000FF"/>
                </a:solidFill>
              </a:rPr>
              <a:t> dung </a:t>
            </a:r>
            <a:r>
              <a:rPr lang="en-US" sz="3200" dirty="0" err="1">
                <a:solidFill>
                  <a:srgbClr val="0000FF"/>
                </a:solidFill>
              </a:rPr>
              <a:t>luôn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ngăn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nắp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402" y="1252091"/>
            <a:ext cx="8525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C24C01B-6CD3-4372-9D67-5F3546004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07" y="2329309"/>
            <a:ext cx="7827814" cy="415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0308" y="2351782"/>
            <a:ext cx="35821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23F7711D-E371-49FC-A994-BD049A044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366025"/>
            <a:ext cx="5791200" cy="3119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690" y="1203337"/>
            <a:ext cx="84853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2924886"/>
            <a:ext cx="59055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06918" y="3428998"/>
            <a:ext cx="6819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42900" y="292488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170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18</cp:revision>
  <dcterms:created xsi:type="dcterms:W3CDTF">2006-08-16T00:00:00Z</dcterms:created>
  <dcterms:modified xsi:type="dcterms:W3CDTF">2020-08-16T12:31:47Z</dcterms:modified>
</cp:coreProperties>
</file>