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tập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17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HAI CHÚ MÈO NGOAN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2E688FE-D9A4-4049-A12B-6BD56F6F2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870" y="1295400"/>
            <a:ext cx="5870259" cy="391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600CC60-59A9-499B-9026-1739F42CF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590" y="2133600"/>
            <a:ext cx="775885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9145872-0BCF-45DF-A7F0-AFEDB28A0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036147"/>
            <a:ext cx="5334000" cy="353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772972" y="2424268"/>
            <a:ext cx="7072744" cy="208652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72973" y="2802911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810000" y="5347855"/>
            <a:ext cx="1295400" cy="119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139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24</cp:revision>
  <dcterms:created xsi:type="dcterms:W3CDTF">2006-08-16T00:00:00Z</dcterms:created>
  <dcterms:modified xsi:type="dcterms:W3CDTF">2020-08-16T12:34:30Z</dcterms:modified>
</cp:coreProperties>
</file>