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3" r:id="rId3"/>
    <p:sldId id="264" r:id="rId4"/>
    <p:sldId id="267" r:id="rId5"/>
    <p:sldId id="265" r:id="rId6"/>
    <p:sldId id="270" r:id="rId7"/>
    <p:sldId id="266" r:id="rId8"/>
    <p:sldId id="272" r:id="rId9"/>
    <p:sldId id="27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F99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rgbClr val="A7E8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grpSp>
        <p:nvGrpSpPr>
          <p:cNvPr id="4" name="Group 3"/>
          <p:cNvGrpSpPr/>
          <p:nvPr/>
        </p:nvGrpSpPr>
        <p:grpSpPr>
          <a:xfrm>
            <a:off x="152400" y="1295400"/>
            <a:ext cx="8809703" cy="3124199"/>
            <a:chOff x="258097" y="1914117"/>
            <a:chExt cx="8458200" cy="1828800"/>
          </a:xfrm>
        </p:grpSpPr>
        <p:sp>
          <p:nvSpPr>
            <p:cNvPr id="5" name="Rounded Rectangle 4"/>
            <p:cNvSpPr/>
            <p:nvPr/>
          </p:nvSpPr>
          <p:spPr>
            <a:xfrm>
              <a:off x="258097" y="1914117"/>
              <a:ext cx="8458200" cy="18288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81000" y="1968912"/>
              <a:ext cx="8200103" cy="161248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endParaRPr lang="en-US" sz="4800" dirty="0">
                <a:solidFill>
                  <a:schemeClr val="tx1"/>
                </a:solidFill>
                <a:latin typeface=".VnAvant" pitchFamily="34" charset="0"/>
              </a:endParaRPr>
            </a:p>
          </p:txBody>
        </p:sp>
      </p:grp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97951" y="2391074"/>
            <a:ext cx="8305800" cy="1752600"/>
          </a:xfrm>
        </p:spPr>
        <p:txBody>
          <a:bodyPr>
            <a:noAutofit/>
          </a:bodyPr>
          <a:lstStyle/>
          <a:p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Tự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giác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tham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gia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các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hoạt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động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ở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trường</a:t>
            </a:r>
            <a:endParaRPr lang="vi-VN" sz="4800" dirty="0">
              <a:solidFill>
                <a:srgbClr val="0000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81400" y="1565564"/>
            <a:ext cx="4495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18</a:t>
            </a:r>
          </a:p>
        </p:txBody>
      </p:sp>
    </p:spTree>
    <p:extLst>
      <p:ext uri="{BB962C8B-B14F-4D97-AF65-F5344CB8AC3E}">
        <p14:creationId xmlns:p14="http://schemas.microsoft.com/office/powerpoint/2010/main" val="4272743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FF0000"/>
                </a:solidFill>
                <a:latin typeface="HP-089" pitchFamily="34" charset="0"/>
              </a:rPr>
              <a:t>Khởi động</a:t>
            </a:r>
            <a:endParaRPr lang="vi-VN" sz="3600" b="1" dirty="0">
              <a:solidFill>
                <a:srgbClr val="FF0000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750127" y="251145"/>
            <a:ext cx="64146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EM LÀM KẾ HOẠCH NHỎ</a:t>
            </a:r>
          </a:p>
        </p:txBody>
      </p:sp>
    </p:spTree>
    <p:extLst>
      <p:ext uri="{BB962C8B-B14F-4D97-AF65-F5344CB8AC3E}">
        <p14:creationId xmlns:p14="http://schemas.microsoft.com/office/powerpoint/2010/main" val="2341837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85335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Khám phá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95300" y="5486400"/>
            <a:ext cx="8153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759673E2-C4D3-46BF-8F21-9DF50743F4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1187" y="1181100"/>
            <a:ext cx="5381625" cy="445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192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Khám phá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94956" y="1371600"/>
            <a:ext cx="8077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</a:rPr>
              <a:t>Vì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sao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em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cần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tự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giác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tham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gia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các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hoạt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động</a:t>
            </a:r>
            <a:r>
              <a:rPr lang="en-US" sz="3200" dirty="0">
                <a:solidFill>
                  <a:srgbClr val="0000FF"/>
                </a:solidFill>
              </a:rPr>
              <a:t> ở </a:t>
            </a:r>
            <a:r>
              <a:rPr lang="en-US" sz="3200" dirty="0" err="1">
                <a:solidFill>
                  <a:srgbClr val="0000FF"/>
                </a:solidFill>
              </a:rPr>
              <a:t>trường</a:t>
            </a:r>
            <a:r>
              <a:rPr lang="en-US" sz="3200" dirty="0">
                <a:solidFill>
                  <a:srgbClr val="0000FF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889893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316185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Luyện tập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90945" y="1196180"/>
            <a:ext cx="844902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A023A690-3734-4432-8200-56F84EA7BF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574" y="2574828"/>
            <a:ext cx="9008852" cy="4019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316185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Luyện tập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7177" y="1219200"/>
            <a:ext cx="836582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đã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tham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gia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hoạt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động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nào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ở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trường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?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Hãy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chia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sẻ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cùng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các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nhé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150285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0000FF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chemeClr val="bg1"/>
                </a:solidFill>
                <a:latin typeface="HP-089" pitchFamily="34" charset="0"/>
              </a:rPr>
              <a:t>Vận dụng</a:t>
            </a:r>
            <a:endParaRPr lang="vi-VN" sz="3600" b="1" dirty="0">
              <a:solidFill>
                <a:schemeClr val="bg1"/>
              </a:solidFill>
              <a:latin typeface="HP001 TD 4H" pitchFamily="34" charset="-93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2085508"/>
            <a:ext cx="327732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khuyên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ngồi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truyện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3" name="Trapezoid 2"/>
          <p:cNvSpPr/>
          <p:nvPr/>
        </p:nvSpPr>
        <p:spPr>
          <a:xfrm>
            <a:off x="4114800" y="3810000"/>
            <a:ext cx="1295400" cy="762000"/>
          </a:xfrm>
          <a:prstGeom prst="trapezoi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B4F400CB-1369-4519-A76E-A36F656CA0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5800" y="1487503"/>
            <a:ext cx="4595813" cy="3882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0000FF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chemeClr val="bg1"/>
                </a:solidFill>
                <a:latin typeface="HP-089" pitchFamily="34" charset="0"/>
              </a:rPr>
              <a:t>Vận dụng</a:t>
            </a:r>
            <a:endParaRPr lang="vi-VN" sz="3600" b="1" dirty="0">
              <a:solidFill>
                <a:schemeClr val="bg1"/>
              </a:solidFill>
              <a:latin typeface="HP001 TD 4H" pitchFamily="34" charset="-93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7177" y="1219200"/>
            <a:ext cx="836582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rèn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thói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quen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3124200" y="3110176"/>
            <a:ext cx="5943600" cy="2085443"/>
          </a:xfrm>
          <a:prstGeom prst="rect">
            <a:avLst/>
          </a:prstGeom>
          <a:solidFill>
            <a:srgbClr val="FFFF99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200400" y="3614288"/>
            <a:ext cx="700445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  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endParaRPr lang="en-US" sz="32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cực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hòa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ơi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!</a:t>
            </a:r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342"/>
          <a:stretch/>
        </p:blipFill>
        <p:spPr bwMode="auto">
          <a:xfrm>
            <a:off x="152400" y="3110177"/>
            <a:ext cx="2743199" cy="208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19671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 animBg="1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pic>
        <p:nvPicPr>
          <p:cNvPr id="46084" name="Picture 4" descr="Lovely_illustration_of_Happy_family_behide_a_star_wallcoo_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85" name="Text Box 5"/>
          <p:cNvSpPr txBox="1">
            <a:spLocks noChangeArrowheads="1"/>
          </p:cNvSpPr>
          <p:nvPr/>
        </p:nvSpPr>
        <p:spPr bwMode="auto">
          <a:xfrm>
            <a:off x="3352800" y="2562225"/>
            <a:ext cx="3733800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Chóc thÇy c«, c¸c con cïng </a:t>
            </a:r>
          </a:p>
          <a:p>
            <a:pPr eaLnBrk="1" hangingPunct="1"/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gia </a:t>
            </a:r>
            <a:r>
              <a:rPr lang="en-US" sz="360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sz="4400" b="1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m·i m·i </a:t>
            </a:r>
          </a:p>
          <a:p>
            <a:pPr eaLnBrk="1" hangingPunct="1"/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h¹nh phóc !</a:t>
            </a:r>
          </a:p>
        </p:txBody>
      </p:sp>
    </p:spTree>
    <p:extLst>
      <p:ext uri="{BB962C8B-B14F-4D97-AF65-F5344CB8AC3E}">
        <p14:creationId xmlns:p14="http://schemas.microsoft.com/office/powerpoint/2010/main" val="1996367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645"/>
    </mc:Choice>
    <mc:Fallback xmlns="">
      <p:transition spd="slow" advTm="6645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162</Words>
  <Application>Microsoft Office PowerPoint</Application>
  <PresentationFormat>On-screen Show (4:3)</PresentationFormat>
  <Paragraphs>21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Khởi động</vt:lpstr>
      <vt:lpstr>Khám phá</vt:lpstr>
      <vt:lpstr>Khám phá</vt:lpstr>
      <vt:lpstr>Luyện tập</vt:lpstr>
      <vt:lpstr>Luyện tập</vt:lpstr>
      <vt:lpstr>Vận dụng</vt:lpstr>
      <vt:lpstr>Vận dụng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ai</dc:creator>
  <cp:lastModifiedBy>ai</cp:lastModifiedBy>
  <cp:revision>22</cp:revision>
  <dcterms:created xsi:type="dcterms:W3CDTF">2006-08-16T00:00:00Z</dcterms:created>
  <dcterms:modified xsi:type="dcterms:W3CDTF">2020-08-16T12:35:42Z</dcterms:modified>
</cp:coreProperties>
</file>