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làm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việc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nhà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BÉ QUÉT NHÀ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8D2A95-DC0B-4007-8250-FC180A06B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887" y="1110845"/>
            <a:ext cx="5791200" cy="444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những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việc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ở </a:t>
            </a:r>
            <a:r>
              <a:rPr lang="en-US" sz="3200" dirty="0" err="1">
                <a:solidFill>
                  <a:srgbClr val="0000FF"/>
                </a:solidFill>
              </a:rPr>
              <a:t>nhà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việc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nhà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20A388C-6303-4DBC-A163-0AB0A7B3C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23" y="2209800"/>
            <a:ext cx="8191754" cy="407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47559DA-62A4-4802-AA4B-00EEDD859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870277"/>
            <a:ext cx="4972050" cy="350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81400" y="2819400"/>
            <a:ext cx="4953000" cy="2539426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3058061"/>
            <a:ext cx="4648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ngại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566787" y="32004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157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19</cp:revision>
  <dcterms:created xsi:type="dcterms:W3CDTF">2006-08-16T00:00:00Z</dcterms:created>
  <dcterms:modified xsi:type="dcterms:W3CDTF">2020-08-16T12:36:49Z</dcterms:modified>
</cp:coreProperties>
</file>