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điện giật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“Ai nhanh hơn”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sát tranh và cho biết những tình huống có thể dẫn đến điện giật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 b="17106"/>
          <a:stretch/>
        </p:blipFill>
        <p:spPr bwMode="auto">
          <a:xfrm>
            <a:off x="2479964" y="2362200"/>
            <a:ext cx="5609811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những tình huống nào có thể dẫn đến bị điện giật?Em sẽ làm gì để phòng, tránh tai nạn điện giật?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258" y="2057400"/>
            <a:ext cx="8130358" cy="4343400"/>
            <a:chOff x="69487" y="1873247"/>
            <a:chExt cx="8130358" cy="43434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/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4953000"/>
              <a:ext cx="2057614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phòng, tránh bị điện giật như thế nào? Hãy chia sẻ với bạn nhé.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b="56545"/>
          <a:stretch/>
        </p:blipFill>
        <p:spPr bwMode="auto">
          <a:xfrm>
            <a:off x="4978399" y="2209800"/>
            <a:ext cx="3896375" cy="2540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577" y="2967757"/>
            <a:ext cx="420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nóng, Minh và Quang cởi áo chơi đùa.Quang nghịch ngợm, ném áo của Minh lên cột điện. Minh định trèo lên lấy.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bị điện giật.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2373" y="1642624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76400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chơi gần đường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điện đứt tránh đi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tự dùng đồ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toàn em khắc ghi.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208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34</cp:revision>
  <dcterms:created xsi:type="dcterms:W3CDTF">2006-08-16T00:00:00Z</dcterms:created>
  <dcterms:modified xsi:type="dcterms:W3CDTF">2020-08-16T12:46:23Z</dcterms:modified>
</cp:coreProperties>
</file>