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0"/>
  </p:notesMasterIdLst>
  <p:sldIdLst>
    <p:sldId id="338" r:id="rId2"/>
    <p:sldId id="260" r:id="rId3"/>
    <p:sldId id="333" r:id="rId4"/>
    <p:sldId id="334" r:id="rId5"/>
    <p:sldId id="326" r:id="rId6"/>
    <p:sldId id="328" r:id="rId7"/>
    <p:sldId id="327" r:id="rId8"/>
    <p:sldId id="335" r:id="rId9"/>
  </p:sldIdLst>
  <p:sldSz cx="9147175" cy="5145088"/>
  <p:notesSz cx="6858000" cy="9144000"/>
  <p:embeddedFontLst>
    <p:embeddedFont>
      <p:font typeface="Lato" panose="020F0502020204030203" pitchFamily="34" charset="0"/>
      <p:regular r:id="rId11"/>
      <p:bold r:id="rId12"/>
      <p:italic r:id="rId13"/>
    </p:embeddedFont>
    <p:embeddedFont>
      <p:font typeface="Lato Black" panose="020F0502020204030203" pitchFamily="34" charset="0"/>
      <p:bold r:id="rId14"/>
    </p:embeddedFont>
    <p:embeddedFont>
      <p:font typeface="Lato Heavy" panose="020F0502020204030203" pitchFamily="34" charset="0"/>
      <p:bold r:id="rId15"/>
    </p:embeddedFont>
  </p:embeddedFontLst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C1"/>
    <a:srgbClr val="E2AC00"/>
    <a:srgbClr val="3B6BDD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61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2112" y="108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34F6F-D563-42DB-8623-85DA05268612}" type="datetimeFigureOut">
              <a:rPr lang="vi-VN" smtClean="0"/>
              <a:t>30/04/2026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676D3-F847-4D3C-9E6A-42B1A349582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342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76D3-F847-4D3C-9E6A-42B1A349582E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419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76D3-F847-4D3C-9E6A-42B1A349582E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938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76D3-F847-4D3C-9E6A-42B1A349582E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32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76D3-F847-4D3C-9E6A-42B1A349582E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8558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76D3-F847-4D3C-9E6A-42B1A349582E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2664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76D3-F847-4D3C-9E6A-42B1A349582E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4541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76D3-F847-4D3C-9E6A-42B1A349582E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7244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676D3-F847-4D3C-9E6A-42B1A349582E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920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391594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871" y="784710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10: </a:t>
            </a:r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Phép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cộng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trong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phạm</a:t>
            </a:r>
            <a:r>
              <a:rPr lang="en-GB" sz="32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vi 10 (T5)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74" y="2071211"/>
            <a:ext cx="2941366" cy="2941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53" y="2227964"/>
            <a:ext cx="2836863" cy="283686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098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8476E-6 2.21228E-6 L 0.15168 -0.04999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4" y="-249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944E-6 -3.32613E-6 L -0.13484 -0.0737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1" y="-3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21"/>
          <p:cNvGrpSpPr/>
          <p:nvPr/>
        </p:nvGrpSpPr>
        <p:grpSpPr>
          <a:xfrm>
            <a:off x="2213594" y="3864847"/>
            <a:ext cx="555819" cy="595989"/>
            <a:chOff x="7632352" y="2681286"/>
            <a:chExt cx="405942" cy="435283"/>
          </a:xfrm>
        </p:grpSpPr>
        <p:sp>
          <p:nvSpPr>
            <p:cNvPr id="4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21656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36" name="Group 21"/>
          <p:cNvGrpSpPr/>
          <p:nvPr/>
        </p:nvGrpSpPr>
        <p:grpSpPr>
          <a:xfrm>
            <a:off x="4573932" y="3864847"/>
            <a:ext cx="555819" cy="595989"/>
            <a:chOff x="7632352" y="2681286"/>
            <a:chExt cx="405942" cy="435283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1656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8</a:t>
              </a:r>
            </a:p>
          </p:txBody>
        </p:sp>
      </p:grpSp>
      <p:grpSp>
        <p:nvGrpSpPr>
          <p:cNvPr id="167" name="Group 21"/>
          <p:cNvGrpSpPr/>
          <p:nvPr/>
        </p:nvGrpSpPr>
        <p:grpSpPr>
          <a:xfrm>
            <a:off x="7558738" y="3117710"/>
            <a:ext cx="555819" cy="595990"/>
            <a:chOff x="7632352" y="2681286"/>
            <a:chExt cx="405942" cy="435284"/>
          </a:xfrm>
        </p:grpSpPr>
        <p:sp>
          <p:nvSpPr>
            <p:cNvPr id="16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1657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51" name="Group 21"/>
          <p:cNvGrpSpPr/>
          <p:nvPr/>
        </p:nvGrpSpPr>
        <p:grpSpPr>
          <a:xfrm>
            <a:off x="2219015" y="3862937"/>
            <a:ext cx="555818" cy="570300"/>
            <a:chOff x="7632352" y="2681288"/>
            <a:chExt cx="405942" cy="416522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8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02895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grpSp>
        <p:nvGrpSpPr>
          <p:cNvPr id="139" name="Group 21"/>
          <p:cNvGrpSpPr/>
          <p:nvPr/>
        </p:nvGrpSpPr>
        <p:grpSpPr>
          <a:xfrm>
            <a:off x="6350561" y="3597564"/>
            <a:ext cx="555818" cy="570302"/>
            <a:chOff x="7632352" y="2681286"/>
            <a:chExt cx="405942" cy="416523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02894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2</a:t>
              </a:r>
            </a:p>
          </p:txBody>
        </p:sp>
      </p:grpSp>
      <p:grpSp>
        <p:nvGrpSpPr>
          <p:cNvPr id="170" name="Group 21"/>
          <p:cNvGrpSpPr/>
          <p:nvPr/>
        </p:nvGrpSpPr>
        <p:grpSpPr>
          <a:xfrm>
            <a:off x="7564159" y="3110229"/>
            <a:ext cx="555818" cy="570302"/>
            <a:chOff x="7632352" y="2681286"/>
            <a:chExt cx="405942" cy="416523"/>
          </a:xfrm>
        </p:grpSpPr>
        <p:sp>
          <p:nvSpPr>
            <p:cNvPr id="17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02894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127" name="Rounded Rectangle 126"/>
          <p:cNvSpPr/>
          <p:nvPr/>
        </p:nvSpPr>
        <p:spPr>
          <a:xfrm>
            <a:off x="386471" y="2139604"/>
            <a:ext cx="8307659" cy="2419814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26" y="562947"/>
            <a:ext cx="1673352" cy="743806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39594" y="1286668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88684" y="3894627"/>
            <a:ext cx="1540017" cy="42886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6 + 2 =</a:t>
            </a:r>
          </a:p>
        </p:txBody>
      </p:sp>
      <p:pic>
        <p:nvPicPr>
          <p:cNvPr id="1029" name="Picture 5" descr="F:\AAA-LÀM ẢNH SLIDE\Bai10-LT2-1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8702" y="2331962"/>
            <a:ext cx="640768" cy="640768"/>
          </a:xfrm>
          <a:prstGeom prst="rect">
            <a:avLst/>
          </a:prstGeom>
          <a:noFill/>
        </p:spPr>
      </p:pic>
      <p:pic>
        <p:nvPicPr>
          <p:cNvPr id="1030" name="Picture 6" descr="F:\AAA-LÀM ẢNH SLIDE\Bai10-LT2-1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8702" y="2975016"/>
            <a:ext cx="640768" cy="640768"/>
          </a:xfrm>
          <a:prstGeom prst="rect">
            <a:avLst/>
          </a:prstGeom>
          <a:noFill/>
        </p:spPr>
      </p:pic>
      <p:pic>
        <p:nvPicPr>
          <p:cNvPr id="128" name="Picture 5" descr="F:\AAA-LÀM ẢNH SLIDE\Bai10-LT2-1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0606" y="2331962"/>
            <a:ext cx="640768" cy="640768"/>
          </a:xfrm>
          <a:prstGeom prst="rect">
            <a:avLst/>
          </a:prstGeom>
          <a:noFill/>
        </p:spPr>
      </p:pic>
      <p:pic>
        <p:nvPicPr>
          <p:cNvPr id="129" name="Picture 6" descr="F:\AAA-LÀM ẢNH SLIDE\Bai10-LT2-1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0606" y="2975016"/>
            <a:ext cx="640768" cy="640768"/>
          </a:xfrm>
          <a:prstGeom prst="rect">
            <a:avLst/>
          </a:prstGeom>
          <a:noFill/>
        </p:spPr>
      </p:pic>
      <p:pic>
        <p:nvPicPr>
          <p:cNvPr id="130" name="Picture 5" descr="F:\AAA-LÀM ẢNH SLIDE\Bai10-LT2-1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56225" y="2331962"/>
            <a:ext cx="640768" cy="640768"/>
          </a:xfrm>
          <a:prstGeom prst="rect">
            <a:avLst/>
          </a:prstGeom>
          <a:noFill/>
        </p:spPr>
      </p:pic>
      <p:pic>
        <p:nvPicPr>
          <p:cNvPr id="131" name="Picture 5" descr="F:\AAA-LÀM ẢNH SLIDE\Bai10-LT2-1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8129" y="2331962"/>
            <a:ext cx="640768" cy="640768"/>
          </a:xfrm>
          <a:prstGeom prst="rect">
            <a:avLst/>
          </a:prstGeom>
          <a:noFill/>
        </p:spPr>
      </p:pic>
      <p:pic>
        <p:nvPicPr>
          <p:cNvPr id="132" name="Picture 5" descr="F:\AAA-LÀM ẢNH SLIDE\Bai10-LT2-1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55345" y="2331962"/>
            <a:ext cx="640768" cy="640768"/>
          </a:xfrm>
          <a:prstGeom prst="rect">
            <a:avLst/>
          </a:prstGeom>
          <a:noFill/>
        </p:spPr>
      </p:pic>
      <p:pic>
        <p:nvPicPr>
          <p:cNvPr id="133" name="Picture 5" descr="F:\AAA-LÀM ẢNH SLIDE\Bai10-LT2-1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48218" y="2331962"/>
            <a:ext cx="640768" cy="640768"/>
          </a:xfrm>
          <a:prstGeom prst="rect">
            <a:avLst/>
          </a:prstGeom>
          <a:noFill/>
        </p:spPr>
      </p:pic>
      <p:sp>
        <p:nvSpPr>
          <p:cNvPr id="13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180628" y="3894628"/>
            <a:ext cx="1500651" cy="42886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2 + 6 =</a:t>
            </a:r>
          </a:p>
        </p:txBody>
      </p:sp>
      <p:cxnSp>
        <p:nvCxnSpPr>
          <p:cNvPr id="143" name="Straight Connector 142"/>
          <p:cNvCxnSpPr/>
          <p:nvPr/>
        </p:nvCxnSpPr>
        <p:spPr>
          <a:xfrm rot="5400000">
            <a:off x="2772832" y="4141720"/>
            <a:ext cx="602166" cy="1588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74769" y="1635915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grpSp>
        <p:nvGrpSpPr>
          <p:cNvPr id="58" name="Group 21"/>
          <p:cNvGrpSpPr/>
          <p:nvPr/>
        </p:nvGrpSpPr>
        <p:grpSpPr>
          <a:xfrm>
            <a:off x="6364397" y="2356195"/>
            <a:ext cx="555818" cy="570302"/>
            <a:chOff x="7632352" y="2681286"/>
            <a:chExt cx="405942" cy="416523"/>
          </a:xfrm>
        </p:grpSpPr>
        <p:sp>
          <p:nvSpPr>
            <p:cNvPr id="5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02894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6</a:t>
              </a:r>
            </a:p>
          </p:txBody>
        </p:sp>
      </p:grpSp>
      <p:cxnSp>
        <p:nvCxnSpPr>
          <p:cNvPr id="68" name="Straight Connector 67"/>
          <p:cNvCxnSpPr/>
          <p:nvPr/>
        </p:nvCxnSpPr>
        <p:spPr>
          <a:xfrm>
            <a:off x="6908108" y="2623323"/>
            <a:ext cx="678252" cy="670919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920215" y="3388137"/>
            <a:ext cx="678252" cy="67092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/>
          <p:nvPr/>
        </p:nvGrpSpPr>
        <p:grpSpPr>
          <a:xfrm>
            <a:off x="2246252" y="3956284"/>
            <a:ext cx="555819" cy="595990"/>
            <a:chOff x="7632352" y="2681286"/>
            <a:chExt cx="405942" cy="435284"/>
          </a:xfrm>
        </p:grpSpPr>
        <p:sp>
          <p:nvSpPr>
            <p:cNvPr id="4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1657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4606590" y="3956288"/>
            <a:ext cx="555819" cy="607140"/>
            <a:chOff x="7632352" y="2681286"/>
            <a:chExt cx="405942" cy="443427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9800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2251673" y="3954377"/>
            <a:ext cx="555818" cy="570300"/>
            <a:chOff x="7632352" y="2681288"/>
            <a:chExt cx="405942" cy="416522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8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895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9</a:t>
              </a: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4612011" y="3954378"/>
            <a:ext cx="555818" cy="570302"/>
            <a:chOff x="7632352" y="2681286"/>
            <a:chExt cx="405942" cy="416523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894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9</a:t>
              </a:r>
            </a:p>
          </p:txBody>
        </p:sp>
      </p:grpSp>
      <p:sp>
        <p:nvSpPr>
          <p:cNvPr id="127" name="Rounded Rectangle 126"/>
          <p:cNvSpPr/>
          <p:nvPr/>
        </p:nvSpPr>
        <p:spPr>
          <a:xfrm>
            <a:off x="419129" y="2231044"/>
            <a:ext cx="8307659" cy="2419814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52" y="558578"/>
            <a:ext cx="1673352" cy="743806"/>
          </a:xfrm>
          <a:prstGeom prst="rect">
            <a:avLst/>
          </a:prstGeom>
          <a:noFill/>
        </p:spPr>
      </p:pic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52948" y="3986068"/>
            <a:ext cx="1467282" cy="42886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5 + 4 =</a:t>
            </a:r>
          </a:p>
        </p:txBody>
      </p:sp>
      <p:pic>
        <p:nvPicPr>
          <p:cNvPr id="1029" name="Picture 5" descr="F:\AAA-LÀM ẢNH SLIDE\Bai10-LT2-1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1360" y="2423402"/>
            <a:ext cx="640768" cy="640768"/>
          </a:xfrm>
          <a:prstGeom prst="rect">
            <a:avLst/>
          </a:prstGeom>
          <a:noFill/>
        </p:spPr>
      </p:pic>
      <p:pic>
        <p:nvPicPr>
          <p:cNvPr id="1030" name="Picture 6" descr="F:\AAA-LÀM ẢNH SLIDE\Bai10-LT2-1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1360" y="3064598"/>
            <a:ext cx="640768" cy="640768"/>
          </a:xfrm>
          <a:prstGeom prst="rect">
            <a:avLst/>
          </a:prstGeom>
          <a:noFill/>
        </p:spPr>
      </p:pic>
      <p:pic>
        <p:nvPicPr>
          <p:cNvPr id="128" name="Picture 5" descr="F:\AAA-LÀM ẢNH SLIDE\Bai10-LT2-1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3264" y="2423402"/>
            <a:ext cx="640768" cy="640768"/>
          </a:xfrm>
          <a:prstGeom prst="rect">
            <a:avLst/>
          </a:prstGeom>
          <a:noFill/>
        </p:spPr>
      </p:pic>
      <p:pic>
        <p:nvPicPr>
          <p:cNvPr id="129" name="Picture 6" descr="F:\AAA-LÀM ẢNH SLIDE\Bai10-LT2-1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3264" y="3064598"/>
            <a:ext cx="640768" cy="640768"/>
          </a:xfrm>
          <a:prstGeom prst="rect">
            <a:avLst/>
          </a:prstGeom>
          <a:noFill/>
        </p:spPr>
      </p:pic>
      <p:pic>
        <p:nvPicPr>
          <p:cNvPr id="130" name="Picture 5" descr="F:\AAA-LÀM ẢNH SLIDE\Bai10-LT2-1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88883" y="2423402"/>
            <a:ext cx="640768" cy="640768"/>
          </a:xfrm>
          <a:prstGeom prst="rect">
            <a:avLst/>
          </a:prstGeom>
          <a:noFill/>
        </p:spPr>
      </p:pic>
      <p:pic>
        <p:nvPicPr>
          <p:cNvPr id="131" name="Picture 5" descr="F:\AAA-LÀM ẢNH SLIDE\Bai10-LT2-1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787" y="2423402"/>
            <a:ext cx="640768" cy="640768"/>
          </a:xfrm>
          <a:prstGeom prst="rect">
            <a:avLst/>
          </a:prstGeom>
          <a:noFill/>
        </p:spPr>
      </p:pic>
      <p:pic>
        <p:nvPicPr>
          <p:cNvPr id="132" name="Picture 5" descr="F:\AAA-LÀM ẢNH SLIDE\Bai10-LT2-1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8972" y="2423402"/>
            <a:ext cx="640768" cy="640768"/>
          </a:xfrm>
          <a:prstGeom prst="rect">
            <a:avLst/>
          </a:prstGeom>
          <a:noFill/>
        </p:spPr>
      </p:pic>
      <p:sp>
        <p:nvSpPr>
          <p:cNvPr id="13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213286" y="3986068"/>
            <a:ext cx="1426749" cy="42886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4 + 5 =</a:t>
            </a:r>
          </a:p>
        </p:txBody>
      </p:sp>
      <p:cxnSp>
        <p:nvCxnSpPr>
          <p:cNvPr id="143" name="Straight Connector 142"/>
          <p:cNvCxnSpPr/>
          <p:nvPr/>
        </p:nvCxnSpPr>
        <p:spPr>
          <a:xfrm rot="5400000">
            <a:off x="2805490" y="4233160"/>
            <a:ext cx="602166" cy="1588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7427" y="1727355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47" name="Picture 6" descr="F:\AAA-LÀM ẢNH SLIDE\Bai10-LT2-1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88883" y="3064598"/>
            <a:ext cx="640768" cy="640768"/>
          </a:xfrm>
          <a:prstGeom prst="rect">
            <a:avLst/>
          </a:prstGeom>
          <a:noFill/>
        </p:spPr>
      </p:pic>
      <p:pic>
        <p:nvPicPr>
          <p:cNvPr id="48" name="Picture 6" descr="F:\AAA-LÀM ẢNH SLIDE\Bai10-LT2-1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20787" y="3064598"/>
            <a:ext cx="640768" cy="640768"/>
          </a:xfrm>
          <a:prstGeom prst="rect">
            <a:avLst/>
          </a:prstGeom>
          <a:noFill/>
        </p:spPr>
      </p:pic>
      <p:grpSp>
        <p:nvGrpSpPr>
          <p:cNvPr id="51" name="Group 21"/>
          <p:cNvGrpSpPr/>
          <p:nvPr/>
        </p:nvGrpSpPr>
        <p:grpSpPr>
          <a:xfrm>
            <a:off x="7591396" y="3209152"/>
            <a:ext cx="555819" cy="607141"/>
            <a:chOff x="7632352" y="2681286"/>
            <a:chExt cx="405942" cy="443428"/>
          </a:xfrm>
        </p:grpSpPr>
        <p:sp>
          <p:nvSpPr>
            <p:cNvPr id="5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9801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57" name="Group 21"/>
          <p:cNvGrpSpPr/>
          <p:nvPr/>
        </p:nvGrpSpPr>
        <p:grpSpPr>
          <a:xfrm>
            <a:off x="7596817" y="3201669"/>
            <a:ext cx="555818" cy="570302"/>
            <a:chOff x="7632352" y="2681286"/>
            <a:chExt cx="405942" cy="416523"/>
          </a:xfrm>
        </p:grpSpPr>
        <p:sp>
          <p:nvSpPr>
            <p:cNvPr id="5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02894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99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139594" y="1286668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918326" y="3564814"/>
            <a:ext cx="678252" cy="544552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884781" y="2896400"/>
            <a:ext cx="678252" cy="544551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21"/>
          <p:cNvGrpSpPr/>
          <p:nvPr/>
        </p:nvGrpSpPr>
        <p:grpSpPr>
          <a:xfrm>
            <a:off x="6387361" y="3816293"/>
            <a:ext cx="555818" cy="570302"/>
            <a:chOff x="7632352" y="2681286"/>
            <a:chExt cx="405942" cy="416523"/>
          </a:xfrm>
        </p:grpSpPr>
        <p:sp>
          <p:nvSpPr>
            <p:cNvPr id="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894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4</a:t>
              </a:r>
            </a:p>
          </p:txBody>
        </p:sp>
      </p:grpSp>
      <p:grpSp>
        <p:nvGrpSpPr>
          <p:cNvPr id="63" name="Group 21"/>
          <p:cNvGrpSpPr/>
          <p:nvPr/>
        </p:nvGrpSpPr>
        <p:grpSpPr>
          <a:xfrm>
            <a:off x="6328963" y="2592741"/>
            <a:ext cx="555818" cy="570302"/>
            <a:chOff x="7632352" y="2681286"/>
            <a:chExt cx="405942" cy="416523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894"/>
              <a:ext cx="23618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ounded Rectangle 126"/>
          <p:cNvSpPr/>
          <p:nvPr/>
        </p:nvSpPr>
        <p:spPr>
          <a:xfrm>
            <a:off x="412597" y="2178792"/>
            <a:ext cx="8307659" cy="2419814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1"/>
          <p:cNvGrpSpPr/>
          <p:nvPr/>
        </p:nvGrpSpPr>
        <p:grpSpPr>
          <a:xfrm>
            <a:off x="2239720" y="3904032"/>
            <a:ext cx="555819" cy="595990"/>
            <a:chOff x="7632352" y="2681286"/>
            <a:chExt cx="405942" cy="435284"/>
          </a:xfrm>
        </p:grpSpPr>
        <p:sp>
          <p:nvSpPr>
            <p:cNvPr id="4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21657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4600058" y="3904036"/>
            <a:ext cx="555819" cy="607140"/>
            <a:chOff x="7632352" y="2681286"/>
            <a:chExt cx="405942" cy="443427"/>
          </a:xfrm>
        </p:grpSpPr>
        <p:sp>
          <p:nvSpPr>
            <p:cNvPr id="13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29800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2174489" y="3902123"/>
            <a:ext cx="691376" cy="614904"/>
            <a:chOff x="7580754" y="2681288"/>
            <a:chExt cx="504947" cy="449099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8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80754" y="2735472"/>
              <a:ext cx="504947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10</a:t>
              </a: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4516244" y="3902122"/>
            <a:ext cx="735980" cy="603759"/>
            <a:chOff x="7567188" y="2681286"/>
            <a:chExt cx="537524" cy="440959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67188" y="2727330"/>
              <a:ext cx="53752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10</a:t>
              </a:r>
            </a:p>
          </p:txBody>
        </p:sp>
      </p:grp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46416" y="3933816"/>
            <a:ext cx="1467282" cy="42886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4 + 6 =</a:t>
            </a:r>
          </a:p>
        </p:txBody>
      </p:sp>
      <p:pic>
        <p:nvPicPr>
          <p:cNvPr id="1029" name="Picture 5" descr="F:\AAA-LÀM ẢNH SLIDE\Bai10-LT2-1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828" y="2371150"/>
            <a:ext cx="640768" cy="640768"/>
          </a:xfrm>
          <a:prstGeom prst="rect">
            <a:avLst/>
          </a:prstGeom>
          <a:noFill/>
        </p:spPr>
      </p:pic>
      <p:pic>
        <p:nvPicPr>
          <p:cNvPr id="1030" name="Picture 6" descr="F:\AAA-LÀM ẢNH SLIDE\Bai10-LT2-1(2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828" y="3016063"/>
            <a:ext cx="640768" cy="640768"/>
          </a:xfrm>
          <a:prstGeom prst="rect">
            <a:avLst/>
          </a:prstGeom>
          <a:noFill/>
        </p:spPr>
      </p:pic>
      <p:pic>
        <p:nvPicPr>
          <p:cNvPr id="128" name="Picture 5" descr="F:\AAA-LÀM ẢNH SLIDE\Bai10-LT2-1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6732" y="2371150"/>
            <a:ext cx="640768" cy="640768"/>
          </a:xfrm>
          <a:prstGeom prst="rect">
            <a:avLst/>
          </a:prstGeom>
          <a:noFill/>
        </p:spPr>
      </p:pic>
      <p:pic>
        <p:nvPicPr>
          <p:cNvPr id="129" name="Picture 6" descr="F:\AAA-LÀM ẢNH SLIDE\Bai10-LT2-1(2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6732" y="3016063"/>
            <a:ext cx="640768" cy="640768"/>
          </a:xfrm>
          <a:prstGeom prst="rect">
            <a:avLst/>
          </a:prstGeom>
          <a:noFill/>
        </p:spPr>
      </p:pic>
      <p:pic>
        <p:nvPicPr>
          <p:cNvPr id="130" name="Picture 5" descr="F:\AAA-LÀM ẢNH SLIDE\Bai10-LT2-1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2351" y="2371150"/>
            <a:ext cx="640768" cy="640768"/>
          </a:xfrm>
          <a:prstGeom prst="rect">
            <a:avLst/>
          </a:prstGeom>
          <a:noFill/>
        </p:spPr>
      </p:pic>
      <p:pic>
        <p:nvPicPr>
          <p:cNvPr id="131" name="Picture 5" descr="F:\AAA-LÀM ẢNH SLIDE\Bai10-LT2-1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4255" y="2371150"/>
            <a:ext cx="640768" cy="640768"/>
          </a:xfrm>
          <a:prstGeom prst="rect">
            <a:avLst/>
          </a:prstGeom>
          <a:noFill/>
        </p:spPr>
      </p:pic>
      <p:sp>
        <p:nvSpPr>
          <p:cNvPr id="13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206754" y="3933816"/>
            <a:ext cx="1506705" cy="428867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6 + 4 =</a:t>
            </a:r>
          </a:p>
        </p:txBody>
      </p:sp>
      <p:cxnSp>
        <p:nvCxnSpPr>
          <p:cNvPr id="143" name="Straight Connector 142"/>
          <p:cNvCxnSpPr/>
          <p:nvPr/>
        </p:nvCxnSpPr>
        <p:spPr>
          <a:xfrm rot="5400000">
            <a:off x="2798958" y="4180908"/>
            <a:ext cx="602166" cy="1588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00895" y="1675103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c)</a:t>
            </a:r>
          </a:p>
        </p:txBody>
      </p:sp>
      <p:pic>
        <p:nvPicPr>
          <p:cNvPr id="47" name="Picture 6" descr="F:\AAA-LÀM ẢNH SLIDE\Bai10-LT2-1(2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82351" y="3016063"/>
            <a:ext cx="640768" cy="640768"/>
          </a:xfrm>
          <a:prstGeom prst="rect">
            <a:avLst/>
          </a:prstGeom>
          <a:noFill/>
        </p:spPr>
      </p:pic>
      <p:pic>
        <p:nvPicPr>
          <p:cNvPr id="48" name="Picture 6" descr="F:\AAA-LÀM ẢNH SLIDE\Bai10-LT2-1(2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4255" y="3016063"/>
            <a:ext cx="640768" cy="640768"/>
          </a:xfrm>
          <a:prstGeom prst="rect">
            <a:avLst/>
          </a:prstGeom>
          <a:noFill/>
        </p:spPr>
      </p:pic>
      <p:pic>
        <p:nvPicPr>
          <p:cNvPr id="44" name="Picture 6" descr="F:\AAA-LÀM ẢNH SLIDE\Bai10-LT2-1(2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38724" y="3016063"/>
            <a:ext cx="640768" cy="640768"/>
          </a:xfrm>
          <a:prstGeom prst="rect">
            <a:avLst/>
          </a:prstGeom>
          <a:noFill/>
        </p:spPr>
      </p:pic>
      <p:pic>
        <p:nvPicPr>
          <p:cNvPr id="45" name="Picture 6" descr="F:\AAA-LÀM ẢNH SLIDE\Bai10-LT2-1(2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9477" y="3016063"/>
            <a:ext cx="640768" cy="640768"/>
          </a:xfrm>
          <a:prstGeom prst="rect">
            <a:avLst/>
          </a:prstGeom>
          <a:noFill/>
        </p:spPr>
      </p:pic>
      <p:grpSp>
        <p:nvGrpSpPr>
          <p:cNvPr id="46" name="Group 21"/>
          <p:cNvGrpSpPr/>
          <p:nvPr/>
        </p:nvGrpSpPr>
        <p:grpSpPr>
          <a:xfrm>
            <a:off x="7584864" y="3156902"/>
            <a:ext cx="555819" cy="607140"/>
            <a:chOff x="7632352" y="2681286"/>
            <a:chExt cx="405942" cy="443427"/>
          </a:xfrm>
        </p:grpSpPr>
        <p:sp>
          <p:nvSpPr>
            <p:cNvPr id="5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0979" y="2729800"/>
              <a:ext cx="236184" cy="394913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56" name="Group 21"/>
          <p:cNvGrpSpPr/>
          <p:nvPr/>
        </p:nvGrpSpPr>
        <p:grpSpPr>
          <a:xfrm>
            <a:off x="7504771" y="3149416"/>
            <a:ext cx="713678" cy="603758"/>
            <a:chOff x="7569895" y="2681286"/>
            <a:chExt cx="521235" cy="440958"/>
          </a:xfrm>
        </p:grpSpPr>
        <p:sp>
          <p:nvSpPr>
            <p:cNvPr id="5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69895" y="2727329"/>
              <a:ext cx="521235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10</a:t>
              </a:r>
            </a:p>
          </p:txBody>
        </p:sp>
      </p:grpSp>
      <p:pic>
        <p:nvPicPr>
          <p:cNvPr id="5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52" y="558578"/>
            <a:ext cx="1673352" cy="743806"/>
          </a:xfrm>
          <a:prstGeom prst="rect">
            <a:avLst/>
          </a:prstGeom>
          <a:noFill/>
        </p:spPr>
      </p:pic>
      <p:sp>
        <p:nvSpPr>
          <p:cNvPr id="60" name="Rectangle 59"/>
          <p:cNvSpPr/>
          <p:nvPr/>
        </p:nvSpPr>
        <p:spPr>
          <a:xfrm>
            <a:off x="139594" y="1286668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6927985" y="2777161"/>
            <a:ext cx="678252" cy="544551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869265" y="3622593"/>
            <a:ext cx="678252" cy="544552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21"/>
          <p:cNvGrpSpPr/>
          <p:nvPr/>
        </p:nvGrpSpPr>
        <p:grpSpPr>
          <a:xfrm>
            <a:off x="6192005" y="2359546"/>
            <a:ext cx="735980" cy="603759"/>
            <a:chOff x="7567188" y="2681286"/>
            <a:chExt cx="537524" cy="440959"/>
          </a:xfrm>
        </p:grpSpPr>
        <p:sp>
          <p:nvSpPr>
            <p:cNvPr id="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67188" y="2727330"/>
              <a:ext cx="53752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4</a:t>
              </a:r>
            </a:p>
          </p:txBody>
        </p:sp>
      </p:grpSp>
      <p:grpSp>
        <p:nvGrpSpPr>
          <p:cNvPr id="74" name="Group 21"/>
          <p:cNvGrpSpPr/>
          <p:nvPr/>
        </p:nvGrpSpPr>
        <p:grpSpPr>
          <a:xfrm>
            <a:off x="6150763" y="3779116"/>
            <a:ext cx="735980" cy="603759"/>
            <a:chOff x="7567188" y="2681286"/>
            <a:chExt cx="537524" cy="440959"/>
          </a:xfrm>
        </p:grpSpPr>
        <p:sp>
          <p:nvSpPr>
            <p:cNvPr id="7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67188" y="2727330"/>
              <a:ext cx="537524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3" descr="F:\AAA-PDF-SGK\PNG\Bai10-LT2-2.png"/>
          <p:cNvPicPr>
            <a:picLocks noChangeAspect="1" noChangeArrowheads="1"/>
          </p:cNvPicPr>
          <p:nvPr/>
        </p:nvPicPr>
        <p:blipFill>
          <a:blip r:embed="rId5"/>
          <a:srcRect t="65455" b="30303"/>
          <a:stretch>
            <a:fillRect/>
          </a:stretch>
        </p:blipFill>
        <p:spPr bwMode="auto">
          <a:xfrm>
            <a:off x="142395" y="3345468"/>
            <a:ext cx="8100276" cy="444571"/>
          </a:xfrm>
          <a:prstGeom prst="rect">
            <a:avLst/>
          </a:prstGeom>
          <a:noFill/>
        </p:spPr>
      </p:pic>
      <p:pic>
        <p:nvPicPr>
          <p:cNvPr id="5123" name="Picture 3" descr="F:\AAA-PDF-SGK\PNG\Bai10-LT2-2.png"/>
          <p:cNvPicPr>
            <a:picLocks noChangeAspect="1" noChangeArrowheads="1"/>
          </p:cNvPicPr>
          <p:nvPr/>
        </p:nvPicPr>
        <p:blipFill>
          <a:blip r:embed="rId5"/>
          <a:srcRect t="59394" b="36364"/>
          <a:stretch>
            <a:fillRect/>
          </a:stretch>
        </p:blipFill>
        <p:spPr bwMode="auto">
          <a:xfrm>
            <a:off x="97969" y="2424951"/>
            <a:ext cx="8100276" cy="444626"/>
          </a:xfrm>
          <a:prstGeom prst="rect">
            <a:avLst/>
          </a:prstGeom>
          <a:noFill/>
        </p:spPr>
      </p:pic>
      <p:grpSp>
        <p:nvGrpSpPr>
          <p:cNvPr id="118" name="Group 21"/>
          <p:cNvGrpSpPr/>
          <p:nvPr/>
        </p:nvGrpSpPr>
        <p:grpSpPr>
          <a:xfrm>
            <a:off x="1493905" y="2384090"/>
            <a:ext cx="492959" cy="512597"/>
            <a:chOff x="7632352" y="2681286"/>
            <a:chExt cx="405942" cy="422117"/>
          </a:xfrm>
        </p:grpSpPr>
        <p:sp>
          <p:nvSpPr>
            <p:cNvPr id="11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21" name="Group 21"/>
          <p:cNvGrpSpPr/>
          <p:nvPr/>
        </p:nvGrpSpPr>
        <p:grpSpPr>
          <a:xfrm>
            <a:off x="1493905" y="2384966"/>
            <a:ext cx="492959" cy="510845"/>
            <a:chOff x="7632352" y="2681286"/>
            <a:chExt cx="405942" cy="420673"/>
          </a:xfrm>
        </p:grpSpPr>
        <p:sp>
          <p:nvSpPr>
            <p:cNvPr id="12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12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97383" y="242790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25" name="Group 21"/>
          <p:cNvGrpSpPr/>
          <p:nvPr/>
        </p:nvGrpSpPr>
        <p:grpSpPr>
          <a:xfrm>
            <a:off x="1493905" y="3305919"/>
            <a:ext cx="492959" cy="512597"/>
            <a:chOff x="7632352" y="2681286"/>
            <a:chExt cx="405942" cy="422117"/>
          </a:xfrm>
        </p:grpSpPr>
        <p:sp>
          <p:nvSpPr>
            <p:cNvPr id="12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28" name="Group 21"/>
          <p:cNvGrpSpPr/>
          <p:nvPr/>
        </p:nvGrpSpPr>
        <p:grpSpPr>
          <a:xfrm>
            <a:off x="1493905" y="3306795"/>
            <a:ext cx="492959" cy="510845"/>
            <a:chOff x="7632352" y="2681286"/>
            <a:chExt cx="405942" cy="420673"/>
          </a:xfrm>
        </p:grpSpPr>
        <p:sp>
          <p:nvSpPr>
            <p:cNvPr id="12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1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97383" y="3349733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39" name="Group 21"/>
          <p:cNvGrpSpPr/>
          <p:nvPr/>
        </p:nvGrpSpPr>
        <p:grpSpPr>
          <a:xfrm>
            <a:off x="3798513" y="2384090"/>
            <a:ext cx="492959" cy="512597"/>
            <a:chOff x="7632352" y="2681286"/>
            <a:chExt cx="405942" cy="422117"/>
          </a:xfrm>
        </p:grpSpPr>
        <p:sp>
          <p:nvSpPr>
            <p:cNvPr id="14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42" name="Group 21"/>
          <p:cNvGrpSpPr/>
          <p:nvPr/>
        </p:nvGrpSpPr>
        <p:grpSpPr>
          <a:xfrm>
            <a:off x="3798513" y="2384966"/>
            <a:ext cx="492959" cy="510845"/>
            <a:chOff x="7632352" y="2681286"/>
            <a:chExt cx="405942" cy="420673"/>
          </a:xfrm>
        </p:grpSpPr>
        <p:sp>
          <p:nvSpPr>
            <p:cNvPr id="14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14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401991" y="242790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46" name="Group 21"/>
          <p:cNvGrpSpPr/>
          <p:nvPr/>
        </p:nvGrpSpPr>
        <p:grpSpPr>
          <a:xfrm>
            <a:off x="3798513" y="3305919"/>
            <a:ext cx="492959" cy="512597"/>
            <a:chOff x="7632352" y="2681286"/>
            <a:chExt cx="405942" cy="422117"/>
          </a:xfrm>
        </p:grpSpPr>
        <p:sp>
          <p:nvSpPr>
            <p:cNvPr id="14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49" name="Group 21"/>
          <p:cNvGrpSpPr/>
          <p:nvPr/>
        </p:nvGrpSpPr>
        <p:grpSpPr>
          <a:xfrm>
            <a:off x="3798513" y="3306795"/>
            <a:ext cx="492959" cy="510845"/>
            <a:chOff x="7632352" y="2681286"/>
            <a:chExt cx="405942" cy="420673"/>
          </a:xfrm>
        </p:grpSpPr>
        <p:sp>
          <p:nvSpPr>
            <p:cNvPr id="1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15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401991" y="3349733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60" name="Group 21"/>
          <p:cNvGrpSpPr/>
          <p:nvPr/>
        </p:nvGrpSpPr>
        <p:grpSpPr>
          <a:xfrm>
            <a:off x="6069616" y="2384090"/>
            <a:ext cx="492959" cy="512597"/>
            <a:chOff x="7632352" y="2681286"/>
            <a:chExt cx="405942" cy="422117"/>
          </a:xfrm>
        </p:grpSpPr>
        <p:sp>
          <p:nvSpPr>
            <p:cNvPr id="1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63" name="Group 21"/>
          <p:cNvGrpSpPr/>
          <p:nvPr/>
        </p:nvGrpSpPr>
        <p:grpSpPr>
          <a:xfrm>
            <a:off x="6069616" y="2384966"/>
            <a:ext cx="492959" cy="510845"/>
            <a:chOff x="7632352" y="2681286"/>
            <a:chExt cx="405942" cy="420673"/>
          </a:xfrm>
        </p:grpSpPr>
        <p:sp>
          <p:nvSpPr>
            <p:cNvPr id="1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16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673094" y="242790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67" name="Group 21"/>
          <p:cNvGrpSpPr/>
          <p:nvPr/>
        </p:nvGrpSpPr>
        <p:grpSpPr>
          <a:xfrm>
            <a:off x="6069616" y="3305919"/>
            <a:ext cx="492959" cy="512597"/>
            <a:chOff x="7632352" y="2681286"/>
            <a:chExt cx="405942" cy="422117"/>
          </a:xfrm>
        </p:grpSpPr>
        <p:sp>
          <p:nvSpPr>
            <p:cNvPr id="16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70" name="Group 21"/>
          <p:cNvGrpSpPr/>
          <p:nvPr/>
        </p:nvGrpSpPr>
        <p:grpSpPr>
          <a:xfrm>
            <a:off x="6069616" y="3306795"/>
            <a:ext cx="492959" cy="510845"/>
            <a:chOff x="7632352" y="2681286"/>
            <a:chExt cx="405942" cy="420673"/>
          </a:xfrm>
        </p:grpSpPr>
        <p:sp>
          <p:nvSpPr>
            <p:cNvPr id="17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17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673094" y="3349733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81" name="Group 21"/>
          <p:cNvGrpSpPr/>
          <p:nvPr/>
        </p:nvGrpSpPr>
        <p:grpSpPr>
          <a:xfrm>
            <a:off x="8396506" y="2384090"/>
            <a:ext cx="492959" cy="512597"/>
            <a:chOff x="7632352" y="2681286"/>
            <a:chExt cx="405942" cy="422117"/>
          </a:xfrm>
        </p:grpSpPr>
        <p:sp>
          <p:nvSpPr>
            <p:cNvPr id="18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84" name="Group 21"/>
          <p:cNvGrpSpPr/>
          <p:nvPr/>
        </p:nvGrpSpPr>
        <p:grpSpPr>
          <a:xfrm>
            <a:off x="8396506" y="2384966"/>
            <a:ext cx="492959" cy="510845"/>
            <a:chOff x="7632352" y="2681286"/>
            <a:chExt cx="405942" cy="420673"/>
          </a:xfrm>
        </p:grpSpPr>
        <p:sp>
          <p:nvSpPr>
            <p:cNvPr id="18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18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999984" y="2427904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grpSp>
        <p:nvGrpSpPr>
          <p:cNvPr id="188" name="Group 21"/>
          <p:cNvGrpSpPr/>
          <p:nvPr/>
        </p:nvGrpSpPr>
        <p:grpSpPr>
          <a:xfrm>
            <a:off x="8396506" y="3305919"/>
            <a:ext cx="492959" cy="512597"/>
            <a:chOff x="7632352" y="2681286"/>
            <a:chExt cx="405942" cy="422117"/>
          </a:xfrm>
        </p:grpSpPr>
        <p:sp>
          <p:nvSpPr>
            <p:cNvPr id="18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8489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rgbClr val="40505E"/>
                  </a:solidFill>
                  <a:latin typeface="Lato Black" pitchFamily="34" charset="0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191" name="Group 21"/>
          <p:cNvGrpSpPr/>
          <p:nvPr/>
        </p:nvGrpSpPr>
        <p:grpSpPr>
          <a:xfrm>
            <a:off x="8396506" y="3306795"/>
            <a:ext cx="492959" cy="510845"/>
            <a:chOff x="7632352" y="2681286"/>
            <a:chExt cx="405942" cy="420673"/>
          </a:xfrm>
        </p:grpSpPr>
        <p:sp>
          <p:nvSpPr>
            <p:cNvPr id="19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09940" y="2707045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800" b="1" dirty="0">
                  <a:solidFill>
                    <a:schemeClr val="bg1"/>
                  </a:solidFill>
                  <a:latin typeface="Lato" pitchFamily="34" charset="0"/>
                  <a:cs typeface="Lato" pitchFamily="34" charset="0"/>
                </a:rPr>
                <a:t>8</a:t>
              </a:r>
            </a:p>
          </p:txBody>
        </p:sp>
      </p:grpSp>
      <p:sp>
        <p:nvSpPr>
          <p:cNvPr id="19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999984" y="3349733"/>
            <a:ext cx="444648" cy="38036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chemeClr val="accent1"/>
                </a:solidFill>
                <a:latin typeface="Lato Black" pitchFamily="34" charset="0"/>
                <a:cs typeface="Lato Black" pitchFamily="34" charset="0"/>
              </a:rPr>
              <a:t>=</a:t>
            </a:r>
          </a:p>
        </p:txBody>
      </p:sp>
      <p:pic>
        <p:nvPicPr>
          <p:cNvPr id="6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395" y="775146"/>
            <a:ext cx="1673352" cy="743806"/>
          </a:xfrm>
          <a:prstGeom prst="rect">
            <a:avLst/>
          </a:prstGeom>
          <a:noFill/>
        </p:spPr>
      </p:pic>
      <p:sp>
        <p:nvSpPr>
          <p:cNvPr id="66" name="Rectangle 65"/>
          <p:cNvSpPr/>
          <p:nvPr/>
        </p:nvSpPr>
        <p:spPr>
          <a:xfrm>
            <a:off x="279780" y="1503236"/>
            <a:ext cx="88837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3" descr="F:\AAA-PDF-SGK\PNG\Bai10-LT2-3.png"/>
          <p:cNvPicPr>
            <a:picLocks noChangeAspect="1" noChangeArrowheads="1"/>
          </p:cNvPicPr>
          <p:nvPr/>
        </p:nvPicPr>
        <p:blipFill>
          <a:blip r:embed="rId5"/>
          <a:srcRect l="49881" r="33411"/>
          <a:stretch>
            <a:fillRect/>
          </a:stretch>
        </p:blipFill>
        <p:spPr bwMode="auto">
          <a:xfrm>
            <a:off x="4615300" y="2293206"/>
            <a:ext cx="1298785" cy="2147888"/>
          </a:xfrm>
          <a:prstGeom prst="rect">
            <a:avLst/>
          </a:prstGeom>
          <a:noFill/>
        </p:spPr>
      </p:pic>
      <p:pic>
        <p:nvPicPr>
          <p:cNvPr id="120" name="Picture 3" descr="F:\AAA-PDF-SGK\PNG\Bai10-LT2-3.png"/>
          <p:cNvPicPr>
            <a:picLocks noChangeAspect="1" noChangeArrowheads="1"/>
          </p:cNvPicPr>
          <p:nvPr/>
        </p:nvPicPr>
        <p:blipFill>
          <a:blip r:embed="rId5"/>
          <a:srcRect l="66351" r="16470"/>
          <a:stretch>
            <a:fillRect/>
          </a:stretch>
        </p:blipFill>
        <p:spPr bwMode="auto">
          <a:xfrm>
            <a:off x="5895377" y="2293206"/>
            <a:ext cx="1335218" cy="2147888"/>
          </a:xfrm>
          <a:prstGeom prst="rect">
            <a:avLst/>
          </a:prstGeom>
          <a:noFill/>
        </p:spPr>
      </p:pic>
      <p:pic>
        <p:nvPicPr>
          <p:cNvPr id="121" name="Picture 3" descr="F:\AAA-PDF-SGK\PNG\Bai10-LT2-3.png"/>
          <p:cNvPicPr>
            <a:picLocks noChangeAspect="1" noChangeArrowheads="1"/>
          </p:cNvPicPr>
          <p:nvPr/>
        </p:nvPicPr>
        <p:blipFill>
          <a:blip r:embed="rId5"/>
          <a:srcRect l="83527"/>
          <a:stretch>
            <a:fillRect/>
          </a:stretch>
        </p:blipFill>
        <p:spPr bwMode="auto">
          <a:xfrm>
            <a:off x="7230440" y="2293206"/>
            <a:ext cx="1280317" cy="2147888"/>
          </a:xfrm>
          <a:prstGeom prst="rect">
            <a:avLst/>
          </a:prstGeom>
          <a:noFill/>
        </p:spPr>
      </p:pic>
      <p:pic>
        <p:nvPicPr>
          <p:cNvPr id="6147" name="Picture 3" descr="F:\AAA-PDF-SGK\PNG\Bai10-LT2-3.png"/>
          <p:cNvPicPr>
            <a:picLocks noChangeAspect="1" noChangeArrowheads="1"/>
          </p:cNvPicPr>
          <p:nvPr/>
        </p:nvPicPr>
        <p:blipFill>
          <a:blip r:embed="rId5"/>
          <a:srcRect r="49881"/>
          <a:stretch>
            <a:fillRect/>
          </a:stretch>
        </p:blipFill>
        <p:spPr bwMode="auto">
          <a:xfrm>
            <a:off x="738357" y="2293206"/>
            <a:ext cx="3895473" cy="2147888"/>
          </a:xfrm>
          <a:prstGeom prst="rect">
            <a:avLst/>
          </a:prstGeom>
          <a:noFill/>
        </p:spPr>
      </p:pic>
      <p:sp>
        <p:nvSpPr>
          <p:cNvPr id="115" name="Rectangle 114"/>
          <p:cNvSpPr/>
          <p:nvPr/>
        </p:nvSpPr>
        <p:spPr>
          <a:xfrm>
            <a:off x="3500685" y="3762250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9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4757056" y="3758535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9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6050598" y="3758532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9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7344140" y="3758533"/>
            <a:ext cx="1005718" cy="618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9</a:t>
            </a:r>
          </a:p>
        </p:txBody>
      </p:sp>
      <p:pic>
        <p:nvPicPr>
          <p:cNvPr id="1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395" y="775146"/>
            <a:ext cx="1673352" cy="74380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79780" y="1503236"/>
            <a:ext cx="88837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8206022" y="2964189"/>
            <a:ext cx="598983" cy="613549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88673" y="2964189"/>
            <a:ext cx="598983" cy="613549"/>
            <a:chOff x="7632352" y="2681286"/>
            <a:chExt cx="405942" cy="415815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783030" y="2964189"/>
            <a:ext cx="598983" cy="613549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211266" y="2964189"/>
            <a:ext cx="598983" cy="613549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8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20490" y="1606605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2052" name="Picture 4" descr="F:\AAA-LÀM ẢNH SLIDE\Bai10-LT2-4a.png"/>
          <p:cNvPicPr>
            <a:picLocks noChangeAspect="1" noChangeArrowheads="1"/>
          </p:cNvPicPr>
          <p:nvPr/>
        </p:nvPicPr>
        <p:blipFill>
          <a:blip r:embed="rId5"/>
          <a:srcRect t="23365" b="24381"/>
          <a:stretch>
            <a:fillRect/>
          </a:stretch>
        </p:blipFill>
        <p:spPr bwMode="auto">
          <a:xfrm>
            <a:off x="358893" y="2190191"/>
            <a:ext cx="4377435" cy="2287313"/>
          </a:xfrm>
          <a:prstGeom prst="rect">
            <a:avLst/>
          </a:prstGeom>
          <a:noFill/>
        </p:spPr>
      </p:pic>
      <p:grpSp>
        <p:nvGrpSpPr>
          <p:cNvPr id="68" name="Group 67"/>
          <p:cNvGrpSpPr/>
          <p:nvPr/>
        </p:nvGrpSpPr>
        <p:grpSpPr>
          <a:xfrm>
            <a:off x="5379901" y="2964189"/>
            <a:ext cx="598983" cy="613549"/>
            <a:chOff x="7632352" y="2681286"/>
            <a:chExt cx="405942" cy="415815"/>
          </a:xfrm>
        </p:grpSpPr>
        <p:sp>
          <p:nvSpPr>
            <p:cNvPr id="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374258" y="2964189"/>
            <a:ext cx="598983" cy="613549"/>
            <a:chOff x="7632352" y="2681286"/>
            <a:chExt cx="405942" cy="415815"/>
          </a:xfrm>
        </p:grpSpPr>
        <p:sp>
          <p:nvSpPr>
            <p:cNvPr id="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082429" y="2964189"/>
            <a:ext cx="598983" cy="613549"/>
            <a:chOff x="7632352" y="2681286"/>
            <a:chExt cx="405942" cy="415815"/>
          </a:xfrm>
        </p:grpSpPr>
        <p:sp>
          <p:nvSpPr>
            <p:cNvPr id="7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+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499780" y="2964189"/>
            <a:ext cx="598983" cy="613549"/>
            <a:chOff x="7632352" y="2681286"/>
            <a:chExt cx="405942" cy="415815"/>
          </a:xfrm>
        </p:grpSpPr>
        <p:sp>
          <p:nvSpPr>
            <p:cNvPr id="8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=</a:t>
              </a:r>
            </a:p>
          </p:txBody>
        </p:sp>
      </p:grpSp>
      <p:pic>
        <p:nvPicPr>
          <p:cNvPr id="3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52" y="558578"/>
            <a:ext cx="1673352" cy="743806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267789" y="1286668"/>
            <a:ext cx="106462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4.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8251742" y="3375670"/>
            <a:ext cx="598983" cy="613549"/>
            <a:chOff x="7632352" y="2681286"/>
            <a:chExt cx="405942" cy="415815"/>
          </a:xfrm>
        </p:grpSpPr>
        <p:sp>
          <p:nvSpPr>
            <p:cNvPr id="4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6834393" y="3375670"/>
            <a:ext cx="598983" cy="613549"/>
            <a:chOff x="7632352" y="2681286"/>
            <a:chExt cx="405942" cy="415815"/>
          </a:xfrm>
        </p:grpSpPr>
        <p:sp>
          <p:nvSpPr>
            <p:cNvPr id="5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" name="Group 61"/>
          <p:cNvGrpSpPr/>
          <p:nvPr/>
        </p:nvGrpSpPr>
        <p:grpSpPr>
          <a:xfrm>
            <a:off x="6828750" y="3375670"/>
            <a:ext cx="598983" cy="613549"/>
            <a:chOff x="7632352" y="2681286"/>
            <a:chExt cx="405942" cy="415815"/>
          </a:xfrm>
        </p:grpSpPr>
        <p:sp>
          <p:nvSpPr>
            <p:cNvPr id="6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</a:p>
          </p:txBody>
        </p:sp>
      </p:grpSp>
      <p:grpSp>
        <p:nvGrpSpPr>
          <p:cNvPr id="5" name="Group 64"/>
          <p:cNvGrpSpPr/>
          <p:nvPr/>
        </p:nvGrpSpPr>
        <p:grpSpPr>
          <a:xfrm>
            <a:off x="8256986" y="3375670"/>
            <a:ext cx="598983" cy="613549"/>
            <a:chOff x="7632352" y="2681286"/>
            <a:chExt cx="405942" cy="415815"/>
          </a:xfrm>
        </p:grpSpPr>
        <p:sp>
          <p:nvSpPr>
            <p:cNvPr id="6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6210" y="2018086"/>
            <a:ext cx="1612803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grpSp>
        <p:nvGrpSpPr>
          <p:cNvPr id="7" name="Group 67"/>
          <p:cNvGrpSpPr/>
          <p:nvPr/>
        </p:nvGrpSpPr>
        <p:grpSpPr>
          <a:xfrm>
            <a:off x="5425621" y="3375670"/>
            <a:ext cx="598983" cy="613549"/>
            <a:chOff x="7632352" y="2681286"/>
            <a:chExt cx="405942" cy="415815"/>
          </a:xfrm>
        </p:grpSpPr>
        <p:sp>
          <p:nvSpPr>
            <p:cNvPr id="6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rgbClr val="40505E"/>
                  </a:solidFill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5419978" y="3375670"/>
            <a:ext cx="598983" cy="613549"/>
            <a:chOff x="7632352" y="2681286"/>
            <a:chExt cx="405942" cy="415815"/>
          </a:xfrm>
        </p:grpSpPr>
        <p:sp>
          <p:nvSpPr>
            <p:cNvPr id="7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9" name="Group 73"/>
          <p:cNvGrpSpPr/>
          <p:nvPr/>
        </p:nvGrpSpPr>
        <p:grpSpPr>
          <a:xfrm>
            <a:off x="6128149" y="3375670"/>
            <a:ext cx="598983" cy="613549"/>
            <a:chOff x="7632352" y="2681286"/>
            <a:chExt cx="405942" cy="415815"/>
          </a:xfrm>
        </p:grpSpPr>
        <p:sp>
          <p:nvSpPr>
            <p:cNvPr id="7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+</a:t>
              </a:r>
            </a:p>
          </p:txBody>
        </p:sp>
      </p:grpSp>
      <p:grpSp>
        <p:nvGrpSpPr>
          <p:cNvPr id="10" name="Group 79"/>
          <p:cNvGrpSpPr/>
          <p:nvPr/>
        </p:nvGrpSpPr>
        <p:grpSpPr>
          <a:xfrm>
            <a:off x="7545500" y="3375670"/>
            <a:ext cx="598983" cy="613549"/>
            <a:chOff x="7632352" y="2681286"/>
            <a:chExt cx="405942" cy="415815"/>
          </a:xfrm>
        </p:grpSpPr>
        <p:sp>
          <p:nvSpPr>
            <p:cNvPr id="8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>
                  <a:solidFill>
                    <a:schemeClr val="accent1"/>
                  </a:solidFill>
                  <a:latin typeface="Lato"/>
                  <a:cs typeface="Lato" panose="020F0502020204030203" pitchFamily="34" charset="0"/>
                </a:rPr>
                <a:t>=</a:t>
              </a:r>
            </a:p>
          </p:txBody>
        </p:sp>
      </p:grpSp>
      <p:pic>
        <p:nvPicPr>
          <p:cNvPr id="33" name="Picture 5" descr="F:\AAA-LÀM ẢNH SLIDE\Bai10-LT2-4b.png"/>
          <p:cNvPicPr>
            <a:picLocks noChangeAspect="1" noChangeArrowheads="1"/>
          </p:cNvPicPr>
          <p:nvPr/>
        </p:nvPicPr>
        <p:blipFill>
          <a:blip r:embed="rId5"/>
          <a:srcRect t="34540" b="30476"/>
          <a:stretch>
            <a:fillRect/>
          </a:stretch>
        </p:blipFill>
        <p:spPr bwMode="auto">
          <a:xfrm>
            <a:off x="165680" y="2881367"/>
            <a:ext cx="4560847" cy="1595459"/>
          </a:xfrm>
          <a:prstGeom prst="rect">
            <a:avLst/>
          </a:prstGeom>
          <a:noFill/>
        </p:spPr>
      </p:pic>
      <p:pic>
        <p:nvPicPr>
          <p:cNvPr id="2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52" y="558578"/>
            <a:ext cx="1673352" cy="743806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267789" y="1286668"/>
            <a:ext cx="106462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4.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1876BBC-09AF-41D7-97FB-FD829E69134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 \\\b{8844B84A-89C5-44A8-B365-BD6EB88B1DCD}&quot;,&quot;C:\\Users\\trong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0- Phép cộng trong phạm vi 10 ( Tiết 2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7169F0-79FB-4C21-B64B-EA27303FBF8C}:3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3A5B7F-F054-4537-A175-63BADC359159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733D95-4919-4BC4-A27B-6E34E93250AA}:3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E3557C-7844-4004-B2D2-C14D852D014F}:3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C0DF17-4288-46A4-A3A6-379216E10C03}:3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6B156D-3C08-44CB-910A-9362E6FDC3FA}:3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EB0B19-568B-41E2-914B-8CC454F182D7}:3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C2FB1C-0693-4FA1-99C2-7CD82211B09A}:33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11044</TotalTime>
  <Words>151</Words>
  <Application>Microsoft Office PowerPoint</Application>
  <PresentationFormat>Custom</PresentationFormat>
  <Paragraphs>95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Aptos</vt:lpstr>
      <vt:lpstr>Lato Heavy</vt:lpstr>
      <vt:lpstr>Calibri Light</vt:lpstr>
      <vt:lpstr>Lato Black</vt:lpstr>
      <vt:lpstr>Calibri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10- Phép cộng trong phạm vi 10 ( Tiết 2)</dc:title>
  <dc:creator>Windows User</dc:creator>
  <cp:lastModifiedBy>Hòa Trọng</cp:lastModifiedBy>
  <cp:revision>344</cp:revision>
  <dcterms:created xsi:type="dcterms:W3CDTF">2020-02-21T03:04:01Z</dcterms:created>
  <dcterms:modified xsi:type="dcterms:W3CDTF">2026-04-30T10:01:14Z</dcterms:modified>
</cp:coreProperties>
</file>