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324" r:id="rId2"/>
    <p:sldId id="327" r:id="rId3"/>
    <p:sldId id="325" r:id="rId4"/>
    <p:sldId id="323" r:id="rId5"/>
    <p:sldId id="326" r:id="rId6"/>
    <p:sldId id="331" r:id="rId7"/>
    <p:sldId id="332" r:id="rId8"/>
    <p:sldId id="335" r:id="rId9"/>
    <p:sldId id="257" r:id="rId10"/>
    <p:sldId id="334"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34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7D2C8-95F8-4CFF-A208-C35185B28E78}" type="datetimeFigureOut">
              <a:rPr lang="en-US" smtClean="0"/>
              <a:t>4/30/2026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1808D-8F70-42BB-927B-0E563267F14A}" type="slidenum">
              <a:rPr lang="en-US" smtClean="0"/>
              <a:t>‹#›</a:t>
            </a:fld>
            <a:endParaRPr lang="en-US"/>
          </a:p>
        </p:txBody>
      </p:sp>
    </p:spTree>
    <p:extLst>
      <p:ext uri="{BB962C8B-B14F-4D97-AF65-F5344CB8AC3E}">
        <p14:creationId xmlns:p14="http://schemas.microsoft.com/office/powerpoint/2010/main" val="40370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1</a:t>
            </a:fld>
            <a:endParaRPr lang="en-US"/>
          </a:p>
        </p:txBody>
      </p:sp>
    </p:spTree>
    <p:extLst>
      <p:ext uri="{BB962C8B-B14F-4D97-AF65-F5344CB8AC3E}">
        <p14:creationId xmlns:p14="http://schemas.microsoft.com/office/powerpoint/2010/main" val="364795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10</a:t>
            </a:fld>
            <a:endParaRPr lang="en-US"/>
          </a:p>
        </p:txBody>
      </p:sp>
    </p:spTree>
    <p:extLst>
      <p:ext uri="{BB962C8B-B14F-4D97-AF65-F5344CB8AC3E}">
        <p14:creationId xmlns:p14="http://schemas.microsoft.com/office/powerpoint/2010/main" val="300167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2</a:t>
            </a:fld>
            <a:endParaRPr lang="en-US"/>
          </a:p>
        </p:txBody>
      </p:sp>
    </p:spTree>
    <p:extLst>
      <p:ext uri="{BB962C8B-B14F-4D97-AF65-F5344CB8AC3E}">
        <p14:creationId xmlns:p14="http://schemas.microsoft.com/office/powerpoint/2010/main" val="198418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3</a:t>
            </a:fld>
            <a:endParaRPr lang="en-US"/>
          </a:p>
        </p:txBody>
      </p:sp>
    </p:spTree>
    <p:extLst>
      <p:ext uri="{BB962C8B-B14F-4D97-AF65-F5344CB8AC3E}">
        <p14:creationId xmlns:p14="http://schemas.microsoft.com/office/powerpoint/2010/main" val="225196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4</a:t>
            </a:fld>
            <a:endParaRPr lang="en-US"/>
          </a:p>
        </p:txBody>
      </p:sp>
    </p:spTree>
    <p:extLst>
      <p:ext uri="{BB962C8B-B14F-4D97-AF65-F5344CB8AC3E}">
        <p14:creationId xmlns:p14="http://schemas.microsoft.com/office/powerpoint/2010/main" val="224062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5</a:t>
            </a:fld>
            <a:endParaRPr lang="en-US"/>
          </a:p>
        </p:txBody>
      </p:sp>
    </p:spTree>
    <p:extLst>
      <p:ext uri="{BB962C8B-B14F-4D97-AF65-F5344CB8AC3E}">
        <p14:creationId xmlns:p14="http://schemas.microsoft.com/office/powerpoint/2010/main" val="322756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6</a:t>
            </a:fld>
            <a:endParaRPr lang="en-US"/>
          </a:p>
        </p:txBody>
      </p:sp>
    </p:spTree>
    <p:extLst>
      <p:ext uri="{BB962C8B-B14F-4D97-AF65-F5344CB8AC3E}">
        <p14:creationId xmlns:p14="http://schemas.microsoft.com/office/powerpoint/2010/main" val="70140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7</a:t>
            </a:fld>
            <a:endParaRPr lang="en-US"/>
          </a:p>
        </p:txBody>
      </p:sp>
    </p:spTree>
    <p:extLst>
      <p:ext uri="{BB962C8B-B14F-4D97-AF65-F5344CB8AC3E}">
        <p14:creationId xmlns:p14="http://schemas.microsoft.com/office/powerpoint/2010/main" val="11223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8</a:t>
            </a:fld>
            <a:endParaRPr lang="en-US"/>
          </a:p>
        </p:txBody>
      </p:sp>
    </p:spTree>
    <p:extLst>
      <p:ext uri="{BB962C8B-B14F-4D97-AF65-F5344CB8AC3E}">
        <p14:creationId xmlns:p14="http://schemas.microsoft.com/office/powerpoint/2010/main" val="173066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791808D-8F70-42BB-927B-0E563267F14A}" type="slidenum">
              <a:rPr lang="en-US" smtClean="0"/>
              <a:t>9</a:t>
            </a:fld>
            <a:endParaRPr lang="en-US"/>
          </a:p>
        </p:txBody>
      </p:sp>
    </p:spTree>
    <p:extLst>
      <p:ext uri="{BB962C8B-B14F-4D97-AF65-F5344CB8AC3E}">
        <p14:creationId xmlns:p14="http://schemas.microsoft.com/office/powerpoint/2010/main" val="215552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45FF38-0D8B-4B4F-9046-DA8E0FECD33E}" type="datetimeFigureOut">
              <a:rPr lang="en-US" smtClean="0"/>
              <a:t>4/30/2026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F1ACCA-E8D9-433C-A47A-14FDED97EF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745FF38-0D8B-4B4F-9046-DA8E0FECD33E}"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745FF38-0D8B-4B4F-9046-DA8E0FECD33E}"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ACCA-E8D9-433C-A47A-14FDED97EFF2}"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745FF38-0D8B-4B4F-9046-DA8E0FECD33E}" type="datetimeFigureOut">
              <a:rPr lang="en-US" smtClean="0"/>
              <a:t>4/30/2026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1ACCA-E8D9-433C-A47A-14FDED97EF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45FF38-0D8B-4B4F-9046-DA8E0FECD33E}" type="datetimeFigureOut">
              <a:rPr lang="en-US" smtClean="0"/>
              <a:t>4/30/2026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1ACCA-E8D9-433C-A47A-14FDED97EFF2}"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FF38-0D8B-4B4F-9046-DA8E0FECD33E}" type="datetimeFigureOut">
              <a:rPr lang="en-US" smtClean="0"/>
              <a:t>4/30/2026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745FF38-0D8B-4B4F-9046-DA8E0FECD33E}"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ACCA-E8D9-433C-A47A-14FDED97EF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45FF38-0D8B-4B4F-9046-DA8E0FECD33E}" type="datetimeFigureOut">
              <a:rPr lang="en-US" smtClean="0"/>
              <a:t>4/30/2026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F1ACCA-E8D9-433C-A47A-14FDED97EFF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45FF38-0D8B-4B4F-9046-DA8E0FECD33E}" type="datetimeFigureOut">
              <a:rPr lang="en-US" smtClean="0"/>
              <a:t>4/30/2026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F1ACCA-E8D9-433C-A47A-14FDED97E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
        <p:nvSpPr>
          <p:cNvPr id="2" name="Oval Callout 1"/>
          <p:cNvSpPr/>
          <p:nvPr/>
        </p:nvSpPr>
        <p:spPr>
          <a:xfrm>
            <a:off x="1752600" y="2209800"/>
            <a:ext cx="6400800" cy="2209800"/>
          </a:xfrm>
          <a:prstGeom prst="wedgeEllipseCallout">
            <a:avLst>
              <a:gd name="adj1" fmla="val -32903"/>
              <a:gd name="adj2" fmla="val 94884"/>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3600">
                <a:latin typeface="+mj-lt"/>
              </a:rPr>
              <a:t>Em hãy kể một số đồ dùng trong gia đình mà em biết</a:t>
            </a:r>
            <a:endParaRPr lang="en-US" sz="3600">
              <a:latin typeface="+mj-lt"/>
            </a:endParaRPr>
          </a:p>
        </p:txBody>
      </p:sp>
    </p:spTree>
    <p:custDataLst>
      <p:tags r:id="rId1"/>
    </p:custDataLst>
    <p:extLst>
      <p:ext uri="{BB962C8B-B14F-4D97-AF65-F5344CB8AC3E}">
        <p14:creationId xmlns:p14="http://schemas.microsoft.com/office/powerpoint/2010/main" val="4661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228600" y="1600200"/>
            <a:ext cx="8610600" cy="40386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4000" i="1">
                <a:solidFill>
                  <a:schemeClr val="tx1"/>
                </a:solidFill>
                <a:latin typeface="Times New Roman" pitchFamily="18" charset="0"/>
                <a:cs typeface="Times New Roman" pitchFamily="18" charset="0"/>
              </a:rPr>
              <a:t>Thông điệp: Mỗi người cần phải biết cách và thực hiệc đúng những quy định về sử dụng an toàn đồ dùng trong nhà để đảm bảo an toàn cho bản thân,gia đình.</a:t>
            </a:r>
          </a:p>
        </p:txBody>
      </p:sp>
      <p:sp>
        <p:nvSpPr>
          <p:cNvPr id="7" name="TextBox 6"/>
          <p:cNvSpPr txBox="1"/>
          <p:nvPr/>
        </p:nvSpPr>
        <p:spPr>
          <a:xfrm>
            <a:off x="334617"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Tree>
    <p:custDataLst>
      <p:tags r:id="rId1"/>
    </p:custDataLst>
    <p:extLst>
      <p:ext uri="{BB962C8B-B14F-4D97-AF65-F5344CB8AC3E}">
        <p14:creationId xmlns:p14="http://schemas.microsoft.com/office/powerpoint/2010/main" val="32430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ách điện tử"/>
          <p:cNvPicPr>
            <a:picLocks noChangeAspect="1" noChangeArrowheads="1"/>
          </p:cNvPicPr>
          <p:nvPr/>
        </p:nvPicPr>
        <p:blipFill>
          <a:blip r:embed="rId4"/>
          <a:srcRect t="63547" b="8867"/>
          <a:stretch>
            <a:fillRect/>
          </a:stretch>
        </p:blipFill>
        <p:spPr bwMode="auto">
          <a:xfrm>
            <a:off x="0" y="228600"/>
            <a:ext cx="9144000" cy="4953000"/>
          </a:xfrm>
          <a:prstGeom prst="rect">
            <a:avLst/>
          </a:prstGeom>
          <a:noFill/>
        </p:spPr>
      </p:pic>
      <p:sp>
        <p:nvSpPr>
          <p:cNvPr id="2" name="Thought Bubble: Cloud 1">
            <a:extLst>
              <a:ext uri="{FF2B5EF4-FFF2-40B4-BE49-F238E27FC236}">
                <a16:creationId xmlns:a16="http://schemas.microsoft.com/office/drawing/2014/main" id="{F4D19D2B-C478-4FA4-A93B-7739C441C3BC}"/>
              </a:ext>
            </a:extLst>
          </p:cNvPr>
          <p:cNvSpPr/>
          <p:nvPr/>
        </p:nvSpPr>
        <p:spPr>
          <a:xfrm>
            <a:off x="6172200" y="4648200"/>
            <a:ext cx="2133600" cy="10668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28D201DE-B284-4954-886A-CDC8E3252230}"/>
              </a:ext>
            </a:extLst>
          </p:cNvPr>
          <p:cNvSpPr/>
          <p:nvPr/>
        </p:nvSpPr>
        <p:spPr>
          <a:xfrm>
            <a:off x="3352800" y="4572000"/>
            <a:ext cx="2133600" cy="1066800"/>
          </a:xfrm>
          <a:prstGeom prst="cloud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
        <p:nvSpPr>
          <p:cNvPr id="6" name="Thought Bubble: Cloud 5">
            <a:extLst>
              <a:ext uri="{FF2B5EF4-FFF2-40B4-BE49-F238E27FC236}">
                <a16:creationId xmlns:a16="http://schemas.microsoft.com/office/drawing/2014/main" id="{9D39DFC4-CBBB-43F9-8676-43F8E582D4FD}"/>
              </a:ext>
            </a:extLst>
          </p:cNvPr>
          <p:cNvSpPr/>
          <p:nvPr/>
        </p:nvSpPr>
        <p:spPr>
          <a:xfrm>
            <a:off x="414867" y="4577644"/>
            <a:ext cx="2133600" cy="10668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a:latin typeface="Times New Roman" panose="02020603050405020304" pitchFamily="18" charset="0"/>
                <a:cs typeface="Times New Roman" panose="02020603050405020304" pitchFamily="18" charset="0"/>
              </a:rPr>
              <a:t>A</a:t>
            </a:r>
            <a:r>
              <a:rPr lang="en-US" sz="240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881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
        <p:nvSpPr>
          <p:cNvPr id="2" name="Cloud Callout 1"/>
          <p:cNvSpPr/>
          <p:nvPr/>
        </p:nvSpPr>
        <p:spPr>
          <a:xfrm>
            <a:off x="533400" y="2133600"/>
            <a:ext cx="8077200" cy="34290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a:latin typeface="Times New Roman" pitchFamily="18" charset="0"/>
                <a:cs typeface="Times New Roman" pitchFamily="18" charset="0"/>
              </a:rPr>
              <a:t>Các con hãy suy nghĩ và chỉ ra những hành động sử dụng đồ dùng trong gia đình an toàn và không an toàn mà em biết. </a:t>
            </a:r>
          </a:p>
        </p:txBody>
      </p:sp>
    </p:spTree>
    <p:custDataLst>
      <p:tags r:id="rId1"/>
    </p:custDataLst>
    <p:extLst>
      <p:ext uri="{BB962C8B-B14F-4D97-AF65-F5344CB8AC3E}">
        <p14:creationId xmlns:p14="http://schemas.microsoft.com/office/powerpoint/2010/main" val="26321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é trai gần 2 tuổi rửa rau thành thạo như người lớ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é trai gần 2 tuổi rửa rau thành thạo như người lớ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é trai gần 2 tuổi rửa rau thành thạo như người lớ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Bé trai gần 2 tuổi rửa rau thành thạo như người lớ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ạy kỹ năng sống cho bé - Hướng dẫn bé cách nhặt rau, rửa rau giúp mẹ"/>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descr="rau so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914400"/>
            <a:ext cx="6286500" cy="39147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85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éo thủ công cho bé tập cắt giấy, kéo an toàn cho bé cute dễ thương Hồ Lô 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éo thủ công cho bé tập cắt giấy, kéo an toàn cho bé cute dễ thương Hồ Lô 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Kéo thủ công cho bé tập cắt giấy, kéo an toàn cho bé cute dễ thương Hồ Lô Ki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Kéo thủ công cho bé tập cắt giấy, kéo an toàn cho bé cute dễ thương Hồ Lô Kid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2" name="Picture 10" descr="Dụng cụ inox nạo gọt vỏ trái cây 2 đầu,Nạo gọt củ quả tặng kèm khuôn rán  trứng - Đồ gọt vỏ trái câ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0"/>
            <a:ext cx="7750175" cy="6324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145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62" y="819150"/>
            <a:ext cx="695325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5760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914400"/>
            <a:ext cx="6858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2160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
        <p:nvSpPr>
          <p:cNvPr id="3" name="Horizontal Scroll 2"/>
          <p:cNvSpPr/>
          <p:nvPr/>
        </p:nvSpPr>
        <p:spPr>
          <a:xfrm>
            <a:off x="762000" y="1600200"/>
            <a:ext cx="3733800" cy="12954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a:latin typeface="Times New Roman" pitchFamily="18" charset="0"/>
                <a:cs typeface="Times New Roman" pitchFamily="18" charset="0"/>
              </a:rPr>
              <a:t>Hoạt động 1:</a:t>
            </a:r>
          </a:p>
        </p:txBody>
      </p:sp>
      <p:pic>
        <p:nvPicPr>
          <p:cNvPr id="6" name="Picture 14" descr="rau so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971800"/>
            <a:ext cx="281940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ụng cụ inox nạo gọt vỏ trái cây 2 đầu,Nạo gọt củ quả tặng kèm khuôn rán  trứng - Đồ gọt vỏ trái câ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2300" y="2889181"/>
            <a:ext cx="2667000" cy="2746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ngoPlus Kéo Nhựa Tập Cắt Cho Bé 10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9422" y="2971800"/>
            <a:ext cx="2953578"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241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ách điện tử"/>
          <p:cNvPicPr>
            <a:picLocks noChangeAspect="1" noChangeArrowheads="1"/>
          </p:cNvPicPr>
          <p:nvPr/>
        </p:nvPicPr>
        <p:blipFill>
          <a:blip r:embed="rId4"/>
          <a:srcRect t="5911" b="64040"/>
          <a:stretch>
            <a:fillRect/>
          </a:stretch>
        </p:blipFill>
        <p:spPr bwMode="auto">
          <a:xfrm>
            <a:off x="228600" y="457200"/>
            <a:ext cx="8915400" cy="4648200"/>
          </a:xfrm>
          <a:prstGeom prst="rect">
            <a:avLst/>
          </a:prstGeom>
          <a:noFill/>
        </p:spPr>
      </p:pic>
      <p:sp>
        <p:nvSpPr>
          <p:cNvPr id="2" name="Thought Bubble: Cloud 1">
            <a:extLst>
              <a:ext uri="{FF2B5EF4-FFF2-40B4-BE49-F238E27FC236}">
                <a16:creationId xmlns:a16="http://schemas.microsoft.com/office/drawing/2014/main" id="{1EF8EDE1-B9B0-4FFD-9D2C-90EF85F424FF}"/>
              </a:ext>
            </a:extLst>
          </p:cNvPr>
          <p:cNvSpPr/>
          <p:nvPr/>
        </p:nvSpPr>
        <p:spPr>
          <a:xfrm>
            <a:off x="838200" y="4495800"/>
            <a:ext cx="2971800" cy="1371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bị</a:t>
            </a:r>
            <a:r>
              <a:rPr lang="en-US" sz="2000">
                <a:latin typeface="Times New Roman" panose="02020603050405020304" pitchFamily="18" charset="0"/>
                <a:cs typeface="Times New Roman" panose="02020603050405020304" pitchFamily="18" charset="0"/>
              </a:rPr>
              <a:t> bỏng, điện giật </a:t>
            </a:r>
            <a:endParaRPr lang="en-US" sz="20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3207E0CD-BC96-4DB5-8458-0F5226CFCAB4}"/>
              </a:ext>
            </a:extLst>
          </p:cNvPr>
          <p:cNvSpPr/>
          <p:nvPr/>
        </p:nvSpPr>
        <p:spPr>
          <a:xfrm>
            <a:off x="5181600" y="4343400"/>
            <a:ext cx="3703983" cy="1524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vì</a:t>
            </a:r>
            <a:r>
              <a:rPr lang="en-US" sz="2000">
                <a:latin typeface="Times New Roman" panose="02020603050405020304" pitchFamily="18" charset="0"/>
                <a:cs typeface="Times New Roman" panose="02020603050405020304" pitchFamily="18" charset="0"/>
              </a:rPr>
              <a:t> cầm kéo đùa với bạn nữ có thể gây thương tích</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5867400"/>
            <a:ext cx="8610600" cy="830997"/>
          </a:xfrm>
          <a:prstGeom prst="rect">
            <a:avLst/>
          </a:prstGeom>
          <a:noFill/>
        </p:spPr>
        <p:txBody>
          <a:bodyPr wrap="square" rtlCol="0">
            <a:spAutoFit/>
          </a:bodyPr>
          <a:lstStyle/>
          <a:p>
            <a:r>
              <a:rPr lang="vi-VN" sz="2400">
                <a:latin typeface="Times New Roman" pitchFamily="18" charset="0"/>
                <a:cs typeface="Times New Roman" pitchFamily="18" charset="0"/>
              </a:rPr>
              <a:t>Nếu con là bạn của những bạn trong tranh con sẽ khuyên bạn như thế nào để đảm bảo an toàn khi sử dụng đồ dùng trong gia đình.</a:t>
            </a:r>
            <a:endParaRPr lang="en-US" sz="240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F0CADEB-572A-4280-8B49-3113C1BF2A2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 \\\b{8844B84A-89C5-44A8-B365-BD6EB88B1DCD}&quot;,&quot;C:\\Users\\trong\\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10- Sử dụng đồ dùng gia đình an toà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520BD45-848C-46CD-84D3-4D29EB3B959F}:257"/>
</p:tagLst>
</file>

<file path=ppt/tags/tag11.xml><?xml version="1.0" encoding="utf-8"?>
<p:tagLst xmlns:a="http://schemas.openxmlformats.org/drawingml/2006/main" xmlns:r="http://schemas.openxmlformats.org/officeDocument/2006/relationships" xmlns:p="http://schemas.openxmlformats.org/presentationml/2006/main">
  <p:tag name="GENSWF_SLIDE_UID" val="{F1225A9B-1CC5-40BE-87A8-3EFA5D06B357}:334"/>
</p:tagLst>
</file>

<file path=ppt/tags/tag2.xml><?xml version="1.0" encoding="utf-8"?>
<p:tagLst xmlns:a="http://schemas.openxmlformats.org/drawingml/2006/main" xmlns:r="http://schemas.openxmlformats.org/officeDocument/2006/relationships" xmlns:p="http://schemas.openxmlformats.org/presentationml/2006/main">
  <p:tag name="GENSWF_SLIDE_UID" val="{976132DD-7406-47C3-9393-583097210996}:324"/>
</p:tagLst>
</file>

<file path=ppt/tags/tag3.xml><?xml version="1.0" encoding="utf-8"?>
<p:tagLst xmlns:a="http://schemas.openxmlformats.org/drawingml/2006/main" xmlns:r="http://schemas.openxmlformats.org/officeDocument/2006/relationships" xmlns:p="http://schemas.openxmlformats.org/presentationml/2006/main">
  <p:tag name="GENSWF_SLIDE_UID" val="{E6E8A3D3-73B0-40AC-9012-813C839AE7C6}:327"/>
</p:tagLst>
</file>

<file path=ppt/tags/tag4.xml><?xml version="1.0" encoding="utf-8"?>
<p:tagLst xmlns:a="http://schemas.openxmlformats.org/drawingml/2006/main" xmlns:r="http://schemas.openxmlformats.org/officeDocument/2006/relationships" xmlns:p="http://schemas.openxmlformats.org/presentationml/2006/main">
  <p:tag name="GENSWF_SLIDE_UID" val="{E8557F90-D275-4D3C-BA0A-9B46443FF868}:325"/>
</p:tagLst>
</file>

<file path=ppt/tags/tag5.xml><?xml version="1.0" encoding="utf-8"?>
<p:tagLst xmlns:a="http://schemas.openxmlformats.org/drawingml/2006/main" xmlns:r="http://schemas.openxmlformats.org/officeDocument/2006/relationships" xmlns:p="http://schemas.openxmlformats.org/presentationml/2006/main">
  <p:tag name="GENSWF_SLIDE_UID" val="{167C42B8-FC08-4017-9D83-D2CBB5A7A76E}:323"/>
</p:tagLst>
</file>

<file path=ppt/tags/tag6.xml><?xml version="1.0" encoding="utf-8"?>
<p:tagLst xmlns:a="http://schemas.openxmlformats.org/drawingml/2006/main" xmlns:r="http://schemas.openxmlformats.org/officeDocument/2006/relationships" xmlns:p="http://schemas.openxmlformats.org/presentationml/2006/main">
  <p:tag name="GENSWF_SLIDE_UID" val="{16A26B30-12B6-418A-BE1B-4F13BDE6FCA3}:326"/>
</p:tagLst>
</file>

<file path=ppt/tags/tag7.xml><?xml version="1.0" encoding="utf-8"?>
<p:tagLst xmlns:a="http://schemas.openxmlformats.org/drawingml/2006/main" xmlns:r="http://schemas.openxmlformats.org/officeDocument/2006/relationships" xmlns:p="http://schemas.openxmlformats.org/presentationml/2006/main">
  <p:tag name="GENSWF_SLIDE_UID" val="{5D665A84-F735-405F-B2D3-F50AFF7A34FA}:331"/>
</p:tagLst>
</file>

<file path=ppt/tags/tag8.xml><?xml version="1.0" encoding="utf-8"?>
<p:tagLst xmlns:a="http://schemas.openxmlformats.org/drawingml/2006/main" xmlns:r="http://schemas.openxmlformats.org/officeDocument/2006/relationships" xmlns:p="http://schemas.openxmlformats.org/presentationml/2006/main">
  <p:tag name="GENSWF_SLIDE_UID" val="{2455B891-A19C-4B32-9AD4-9592870E7371}:332"/>
</p:tagLst>
</file>

<file path=ppt/tags/tag9.xml><?xml version="1.0" encoding="utf-8"?>
<p:tagLst xmlns:a="http://schemas.openxmlformats.org/drawingml/2006/main" xmlns:r="http://schemas.openxmlformats.org/officeDocument/2006/relationships" xmlns:p="http://schemas.openxmlformats.org/presentationml/2006/main">
  <p:tag name="GENSWF_SLIDE_UID" val="{9EA6E39C-97FC-45A2-B5BA-D46AD3F4E59C}:3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220</Words>
  <Application>Microsoft Office PowerPoint</Application>
  <PresentationFormat>On-screen Show (4:3)</PresentationFormat>
  <Paragraphs>28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Lucida Sans Unicode</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Sử dụng đồ dùng gia đình an toàn</dc:title>
  <dc:creator>Administrator</dc:creator>
  <cp:lastModifiedBy>Hòa Trọng</cp:lastModifiedBy>
  <cp:revision>38</cp:revision>
  <dcterms:created xsi:type="dcterms:W3CDTF">2020-09-02T03:31:58Z</dcterms:created>
  <dcterms:modified xsi:type="dcterms:W3CDTF">2026-04-30T09:29:45Z</dcterms:modified>
</cp:coreProperties>
</file>