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1" r:id="rId2"/>
    <p:sldId id="273" r:id="rId3"/>
    <p:sldId id="265" r:id="rId4"/>
    <p:sldId id="274" r:id="rId5"/>
    <p:sldId id="275" r:id="rId6"/>
    <p:sldId id="276" r:id="rId7"/>
    <p:sldId id="257" r:id="rId8"/>
    <p:sldId id="277" r:id="rId9"/>
    <p:sldId id="278" r:id="rId10"/>
    <p:sldId id="279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2418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D9DAF-C4D7-4D0F-B54C-BB8CCA7C2624}" type="datetimeFigureOut">
              <a:rPr lang="vi-VN" smtClean="0"/>
              <a:t>30/04/2026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4EB30-3DE0-49D4-A247-5378B96B64A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441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4EB30-3DE0-49D4-A247-5378B96B64A6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5978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4EB30-3DE0-49D4-A247-5378B96B64A6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003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4EB30-3DE0-49D4-A247-5378B96B64A6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6080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4EB30-3DE0-49D4-A247-5378B96B64A6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985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4EB30-3DE0-49D4-A247-5378B96B64A6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6360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4EB30-3DE0-49D4-A247-5378B96B64A6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5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4EB30-3DE0-49D4-A247-5378B96B64A6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5386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4EB30-3DE0-49D4-A247-5378B96B64A6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1674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4EB30-3DE0-49D4-A247-5378B96B64A6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8707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24EB30-3DE0-49D4-A247-5378B96B64A6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9020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4CF9-E8C8-4421-946E-5E62AFBE8F9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784CF9-E8C8-4421-946E-5E62AFBE8F9A}" type="datetimeFigureOut">
              <a:rPr lang="en-US" smtClean="0"/>
              <a:t>4/30/2026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DFFF980-E57E-48F4-B943-91EAE41A76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11" Type="http://schemas.openxmlformats.org/officeDocument/2006/relationships/image" Target="../media/image18.jpeg"/><Relationship Id="rId5" Type="http://schemas.openxmlformats.org/officeDocument/2006/relationships/audio" Target="../media/audio2.wav"/><Relationship Id="rId10" Type="http://schemas.openxmlformats.org/officeDocument/2006/relationships/image" Target="../media/image17.gif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10" Type="http://schemas.openxmlformats.org/officeDocument/2006/relationships/image" Target="../media/image16.jpe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70+ hình nền PowerPoint học tập, giáo dục, trường học có chọn lọc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/>
          <p:cNvSpPr txBox="1"/>
          <p:nvPr/>
        </p:nvSpPr>
        <p:spPr>
          <a:xfrm>
            <a:off x="3667943" y="965061"/>
            <a:ext cx="5625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Hoạt</a:t>
            </a:r>
            <a:r>
              <a:rPr lang="en-US" sz="4000" b="1" u="sng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động</a:t>
            </a:r>
            <a:r>
              <a:rPr lang="en-US" sz="4000" b="1" u="sng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trải</a:t>
            </a:r>
            <a:r>
              <a:rPr lang="en-US" sz="4000" b="1" u="sng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u="sng" dirty="0" err="1">
                <a:solidFill>
                  <a:srgbClr val="0000FF"/>
                </a:solidFill>
                <a:latin typeface="HP001 4 hàng" panose="020B0603050302020204" pitchFamily="34" charset="0"/>
              </a:rPr>
              <a:t>nghiệm</a:t>
            </a:r>
            <a:endParaRPr lang="en-US" sz="4000" b="1" u="sng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2143873" y="1905000"/>
            <a:ext cx="8488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HP001 5 hàng" panose="020B0603050302020204" pitchFamily="34" charset="0"/>
              </a:rPr>
              <a:t>Bài</a:t>
            </a:r>
            <a:r>
              <a:rPr lang="en-US" sz="40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16: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Ứng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xử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</a:rPr>
              <a:t>quà</a:t>
            </a:r>
            <a:endParaRPr lang="en-US" sz="40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96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9524"/>
            <a:ext cx="60198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38100"/>
            <a:ext cx="63246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400424"/>
            <a:ext cx="5867400" cy="34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3457575"/>
            <a:ext cx="6316614" cy="336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Pin on Gif animados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152400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Pin on Gif animados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756274"/>
            <a:ext cx="1524000" cy="11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Vector Dễ Thương Hoạt Hình Khóc Khuôn Mặt Xấc Xược Hình minh họa Sẵn có -  Tải xuống Hình ảnh Ngay bây giờ - Biểu tượng - Ký hiệu chữ viết, Biể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914" y="2352674"/>
            <a:ext cx="1143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ector Dễ Thương Hoạt Hình Khóc Khuôn Mặt Xấc Xược Hình minh họa Sẵn có -  Tải xuống Hình ảnh Ngay bây giờ - Biểu tượng - Ký hiệu chữ viết, Biểu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914" y="5638800"/>
            <a:ext cx="1143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0395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+ hình nền powerpoint cho trẻ mầm mon đẹp, dễ th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2516863"/>
            <a:ext cx="35686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889064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37352"/>
            <a:ext cx="5562600" cy="283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1066800"/>
            <a:ext cx="5848350" cy="280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151454"/>
            <a:ext cx="5257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4035708"/>
            <a:ext cx="5619750" cy="282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Hộp Văn bản 6"/>
          <p:cNvSpPr txBox="1"/>
          <p:nvPr/>
        </p:nvSpPr>
        <p:spPr>
          <a:xfrm>
            <a:off x="-23091" y="0"/>
            <a:ext cx="368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1: </a:t>
            </a:r>
          </a:p>
        </p:txBody>
      </p:sp>
      <p:sp>
        <p:nvSpPr>
          <p:cNvPr id="10" name="Hộp Văn bản 9"/>
          <p:cNvSpPr txBox="1"/>
          <p:nvPr/>
        </p:nvSpPr>
        <p:spPr>
          <a:xfrm>
            <a:off x="3657600" y="-82618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</a:rPr>
              <a:t>Người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thân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mong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muốn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gì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khi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tặng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quà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cho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em</a:t>
            </a:r>
            <a:r>
              <a:rPr lang="en-US" sz="4000" b="1" dirty="0">
                <a:latin typeface="UTM Avo" panose="02040603050506020204" pitchFamily="18" charset="0"/>
              </a:rPr>
              <a:t>?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cxnSp>
        <p:nvCxnSpPr>
          <p:cNvPr id="4" name="Đường nối Thẳng 3"/>
          <p:cNvCxnSpPr/>
          <p:nvPr/>
        </p:nvCxnSpPr>
        <p:spPr>
          <a:xfrm>
            <a:off x="3657600" y="609600"/>
            <a:ext cx="6858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ình chữ nhật 10"/>
          <p:cNvSpPr/>
          <p:nvPr/>
        </p:nvSpPr>
        <p:spPr>
          <a:xfrm>
            <a:off x="6705600" y="-82618"/>
            <a:ext cx="35076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mong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muốn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íng dÉn tæ chø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Hình ảnh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7937"/>
            <a:ext cx="7153275" cy="3486150"/>
          </a:xfrm>
          <a:prstGeom prst="rect">
            <a:avLst/>
          </a:prstGeom>
        </p:spPr>
      </p:pic>
      <p:sp>
        <p:nvSpPr>
          <p:cNvPr id="7" name="Hộp Văn bản 6"/>
          <p:cNvSpPr txBox="1"/>
          <p:nvPr/>
        </p:nvSpPr>
        <p:spPr>
          <a:xfrm>
            <a:off x="838200" y="3886200"/>
            <a:ext cx="10693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1243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533400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838200"/>
            <a:ext cx="784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781050"/>
            <a:ext cx="83820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847724"/>
            <a:ext cx="8534400" cy="57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Hộp Văn bản 1"/>
          <p:cNvSpPr txBox="1"/>
          <p:nvPr/>
        </p:nvSpPr>
        <p:spPr>
          <a:xfrm>
            <a:off x="4495800" y="-38486"/>
            <a:ext cx="25817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bày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308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0"/>
            <a:ext cx="5867400" cy="3048000"/>
          </a:xfrm>
          <a:prstGeom prst="rect">
            <a:avLst/>
          </a:prstGeom>
        </p:spPr>
      </p:pic>
      <p:sp>
        <p:nvSpPr>
          <p:cNvPr id="9" name="Hộp Văn bản 8"/>
          <p:cNvSpPr txBox="1"/>
          <p:nvPr/>
        </p:nvSpPr>
        <p:spPr>
          <a:xfrm>
            <a:off x="0" y="3613011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UTM Avo" panose="02040603050506020204" pitchFamily="18" charset="0"/>
              </a:rPr>
              <a:t>	</a:t>
            </a:r>
            <a:r>
              <a:rPr lang="en-US" sz="4000" b="1" dirty="0" err="1">
                <a:latin typeface="UTM Avo" panose="02040603050506020204" pitchFamily="18" charset="0"/>
              </a:rPr>
              <a:t>Ngày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tết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em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đã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mừng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tuổi</a:t>
            </a:r>
            <a:r>
              <a:rPr lang="en-US" sz="4000" b="1" dirty="0"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latin typeface="UTM Avo" panose="02040603050506020204" pitchFamily="18" charset="0"/>
              </a:rPr>
              <a:t>tặng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quà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gì</a:t>
            </a:r>
            <a:r>
              <a:rPr lang="en-US" sz="40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Hộp Văn bản 9"/>
          <p:cNvSpPr txBox="1"/>
          <p:nvPr/>
        </p:nvSpPr>
        <p:spPr>
          <a:xfrm>
            <a:off x="0" y="4936450"/>
            <a:ext cx="121824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anose="02040603050506020204" pitchFamily="18" charset="0"/>
              </a:rPr>
              <a:t>	</a:t>
            </a:r>
            <a:r>
              <a:rPr lang="en-US" sz="4000" b="1" dirty="0" err="1">
                <a:latin typeface="UTM Avo" panose="02040603050506020204" pitchFamily="18" charset="0"/>
              </a:rPr>
              <a:t>Những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người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tặng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quà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cho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em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đã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mong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</a:p>
          <a:p>
            <a:r>
              <a:rPr lang="en-US" sz="4000" b="1" dirty="0" err="1">
                <a:latin typeface="UTM Avo" panose="02040603050506020204" pitchFamily="18" charset="0"/>
              </a:rPr>
              <a:t>muốn</a:t>
            </a:r>
            <a:r>
              <a:rPr lang="en-US" sz="4000" b="1" dirty="0"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latin typeface="UTM Avo" panose="02040603050506020204" pitchFamily="18" charset="0"/>
              </a:rPr>
              <a:t>gì</a:t>
            </a:r>
            <a:r>
              <a:rPr lang="en-US" sz="40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1" name="Hộp Văn bản 10"/>
          <p:cNvSpPr txBox="1"/>
          <p:nvPr/>
        </p:nvSpPr>
        <p:spPr>
          <a:xfrm>
            <a:off x="80962" y="3584731"/>
            <a:ext cx="12115800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	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Mọi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người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mừng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tuổi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tặng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quà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ngày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tết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phong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tục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.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Mừng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tuổi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tặng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quà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cho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em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là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mong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mọi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điều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tốt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lành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đến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với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UTM Avo" panose="02040603050506020204" pitchFamily="18" charset="0"/>
              </a:rPr>
              <a:t>em</a:t>
            </a:r>
            <a:r>
              <a:rPr 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" name="Hộp Văn bản 1"/>
          <p:cNvSpPr txBox="1"/>
          <p:nvPr/>
        </p:nvSpPr>
        <p:spPr>
          <a:xfrm>
            <a:off x="4876800" y="2905125"/>
            <a:ext cx="2188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Chia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sẻ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118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33800" y="0"/>
            <a:ext cx="8458200" cy="1219200"/>
          </a:xfrm>
          <a:prstGeom prst="round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xét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ứng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xử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UTM Avo" panose="02040603050506020204" pitchFamily="18" charset="0"/>
                <a:cs typeface="Times New Roman" pitchFamily="18" charset="0"/>
              </a:rPr>
              <a:t>quà</a:t>
            </a:r>
            <a:endParaRPr lang="en-US" sz="4000" b="1" dirty="0">
              <a:solidFill>
                <a:schemeClr val="tx1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95400"/>
            <a:ext cx="6019800" cy="273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295401"/>
            <a:ext cx="5867400" cy="286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945805"/>
            <a:ext cx="5867400" cy="2912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4101548"/>
            <a:ext cx="5715000" cy="275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Hộp Văn bản 13"/>
          <p:cNvSpPr txBox="1"/>
          <p:nvPr/>
        </p:nvSpPr>
        <p:spPr>
          <a:xfrm>
            <a:off x="152400" y="22794"/>
            <a:ext cx="3680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2: </a:t>
            </a:r>
          </a:p>
        </p:txBody>
      </p:sp>
      <p:cxnSp>
        <p:nvCxnSpPr>
          <p:cNvPr id="8" name="Đường nối Thẳng 7"/>
          <p:cNvCxnSpPr/>
          <p:nvPr/>
        </p:nvCxnSpPr>
        <p:spPr>
          <a:xfrm>
            <a:off x="3833091" y="609600"/>
            <a:ext cx="601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76200"/>
            <a:ext cx="6629400" cy="3200400"/>
          </a:xfrm>
          <a:prstGeom prst="rect">
            <a:avLst/>
          </a:prstGeom>
        </p:spPr>
      </p:pic>
      <p:sp>
        <p:nvSpPr>
          <p:cNvPr id="5" name="Hộp Văn bản 4"/>
          <p:cNvSpPr txBox="1"/>
          <p:nvPr/>
        </p:nvSpPr>
        <p:spPr>
          <a:xfrm>
            <a:off x="2458883" y="3505200"/>
            <a:ext cx="689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3855" y="4380131"/>
            <a:ext cx="121019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	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đồng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?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1885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76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Sai Mon Thi D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1371600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9750" y="76200"/>
            <a:ext cx="81153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Icon Buồn Đẹp Nhất ❤️ 1001 Biểu Tượng Cảm Xúc Mặt Buồ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372" y="1366982"/>
            <a:ext cx="2255982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03375" y="-48569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Sai Mon Thi D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54" y="1543050"/>
            <a:ext cx="223621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89640" y="76200"/>
            <a:ext cx="8401050" cy="49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Icon Buồn Đẹp Nhất ❤️ 1001 Biểu Tượng Cảm Xúc Mặt Buồ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568" y="1334936"/>
            <a:ext cx="2255982" cy="24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905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90B59BF-B431-4FD0-A40A-B75BD3709DC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 \\\b{8844B84A-89C5-44A8-B365-BD6EB88B1DCD}&quot;,&quot;C:\\Users\\trong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16- Ứng xử khi nhận quà ngày Tết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320754-E287-43BE-AA33-3B100C6A20E5}:2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2DB7FF-8ED4-4754-9642-5E881B21298A}:2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3C4D4D5-97E6-4943-970E-31E21CE4445E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FC53209-1CD5-46AB-9CDD-91529C3AEFCE}:2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A8F076-476B-4621-B661-AEDDA8A2C711}:2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741EFF-0EB4-48B7-9EC1-A9F09B33644B}:2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1F349B-FAC1-4052-8869-C403E2BC5C5B}:2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A151F3-1477-47DB-B29E-82BE2560E11D}: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5937B8-5D50-4C99-AF57-FA804D1B1716}: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0E6564-EC48-40FF-919E-7C0C6A7DE721}:277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394</TotalTime>
  <Words>161</Words>
  <Application>Microsoft Office PowerPoint</Application>
  <PresentationFormat>Widescreen</PresentationFormat>
  <Paragraphs>27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Georgia</vt:lpstr>
      <vt:lpstr>HP001 4 hàng</vt:lpstr>
      <vt:lpstr>HP001 5 hàng</vt:lpstr>
      <vt:lpstr>Trebuchet MS</vt:lpstr>
      <vt:lpstr>UTM Avo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16- Ứng xử khi nhận quà ngày Tết</dc:title>
  <dc:creator>AutoBVT</dc:creator>
  <cp:lastModifiedBy>Hòa Trọng</cp:lastModifiedBy>
  <cp:revision>47</cp:revision>
  <dcterms:created xsi:type="dcterms:W3CDTF">2020-08-29T16:01:56Z</dcterms:created>
  <dcterms:modified xsi:type="dcterms:W3CDTF">2026-04-30T09:23:10Z</dcterms:modified>
</cp:coreProperties>
</file>