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4" r:id="rId3"/>
    <p:sldId id="299" r:id="rId4"/>
    <p:sldId id="297" r:id="rId5"/>
    <p:sldId id="302" r:id="rId6"/>
    <p:sldId id="300" r:id="rId7"/>
    <p:sldId id="301" r:id="rId8"/>
    <p:sldId id="303" r:id="rId9"/>
    <p:sldId id="304" r:id="rId10"/>
    <p:sldId id="305" r:id="rId11"/>
    <p:sldId id="26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0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5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A8DAD-17B9-4CC6-BB8C-FB6E621A80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2026/4/30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49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3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020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52079" y="2970392"/>
            <a:ext cx="7170912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17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xóm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tiếp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206BB-4983-45C3-9F75-C4BF0C033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083EC-9BA8-4F8D-949A-182CCB14FD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69211" y="214686"/>
            <a:ext cx="11487401" cy="635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45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CC6873-C521-4EF2-B695-A84D476366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5730" r="46421" b="57971"/>
          <a:stretch/>
        </p:blipFill>
        <p:spPr>
          <a:xfrm>
            <a:off x="2649826" y="543910"/>
            <a:ext cx="5674367" cy="51789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45BFD-C296-4249-917F-41758D2D0808}"/>
              </a:ext>
            </a:extLst>
          </p:cNvPr>
          <p:cNvSpPr txBox="1"/>
          <p:nvPr/>
        </p:nvSpPr>
        <p:spPr>
          <a:xfrm>
            <a:off x="8891751" y="1757855"/>
            <a:ext cx="254613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0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" y="-357329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DCF2B-E3F3-4494-8D5F-EA2FA5A1F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9" t="15296" r="4938" b="57971"/>
          <a:stretch/>
        </p:blipFill>
        <p:spPr>
          <a:xfrm>
            <a:off x="2207172" y="275897"/>
            <a:ext cx="6416565" cy="574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12C19A0-A89E-4259-838E-945383007553}"/>
              </a:ext>
            </a:extLst>
          </p:cNvPr>
          <p:cNvSpPr/>
          <p:nvPr/>
        </p:nvSpPr>
        <p:spPr>
          <a:xfrm>
            <a:off x="6314090" y="118242"/>
            <a:ext cx="3555124" cy="27037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spc="5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0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206BB-4983-45C3-9F75-C4BF0C033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9C9E2-C67C-4DA1-90A5-462647A7C4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987490" y="0"/>
            <a:ext cx="10576106" cy="11354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ECD136-1156-4A97-922C-F3608E0E87BF}"/>
              </a:ext>
            </a:extLst>
          </p:cNvPr>
          <p:cNvGrpSpPr/>
          <p:nvPr/>
        </p:nvGrpSpPr>
        <p:grpSpPr>
          <a:xfrm>
            <a:off x="265501" y="3011852"/>
            <a:ext cx="3836507" cy="2630928"/>
            <a:chOff x="487015" y="2547359"/>
            <a:chExt cx="3836507" cy="26309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8DC302-E7C5-4BA3-A22E-941594D6791E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B5B167E-939E-4387-8715-9FF158DB5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69001B-D261-443B-BCB2-15AFE11D7D44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A587B5-D50D-47D9-914E-3C10CB62F332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B13F5-6CE9-4DA8-9C0C-89494E4C66EC}"/>
              </a:ext>
            </a:extLst>
          </p:cNvPr>
          <p:cNvGrpSpPr/>
          <p:nvPr/>
        </p:nvGrpSpPr>
        <p:grpSpPr>
          <a:xfrm>
            <a:off x="4332545" y="1848562"/>
            <a:ext cx="3455252" cy="2630927"/>
            <a:chOff x="4492488" y="2656358"/>
            <a:chExt cx="3455252" cy="25219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7E236E-B029-446D-9698-EB6CBB4EC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20DDA4-956F-4F34-B037-5AD20BE615E7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986B98-57DB-43D3-8BC8-1523343FC3AB}"/>
              </a:ext>
            </a:extLst>
          </p:cNvPr>
          <p:cNvGrpSpPr/>
          <p:nvPr/>
        </p:nvGrpSpPr>
        <p:grpSpPr>
          <a:xfrm>
            <a:off x="8108343" y="3107593"/>
            <a:ext cx="3455253" cy="2630926"/>
            <a:chOff x="8249732" y="2656357"/>
            <a:chExt cx="3455253" cy="23927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57399EB-90D8-4FF0-B2F7-CE7F1AB44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66EC0-C7C1-4762-9281-9CF629A215A9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1E1290-F52A-44ED-A662-A704574727D7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253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66FD92-D2BC-46F5-9D8B-5E01DD8C62FB}"/>
              </a:ext>
            </a:extLst>
          </p:cNvPr>
          <p:cNvGrpSpPr/>
          <p:nvPr/>
        </p:nvGrpSpPr>
        <p:grpSpPr>
          <a:xfrm>
            <a:off x="2913286" y="1715789"/>
            <a:ext cx="6970185" cy="4478277"/>
            <a:chOff x="487015" y="2547359"/>
            <a:chExt cx="3836507" cy="2630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0EB4F1-7F65-4FC5-8239-2BC33BE971BE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7517BBF-B920-4CD0-8FF8-229C23790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A2FD5B-7A1F-4EC5-9040-06F53E533149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1A0342-EB52-4A03-A2FB-1E977113461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ACB3DE-F682-44CB-A6CC-F027559A04B6}"/>
              </a:ext>
            </a:extLst>
          </p:cNvPr>
          <p:cNvSpPr txBox="1"/>
          <p:nvPr/>
        </p:nvSpPr>
        <p:spPr>
          <a:xfrm>
            <a:off x="2974284" y="2967335"/>
            <a:ext cx="255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8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836CB4-36AD-466A-B214-F88B0A456493}"/>
              </a:ext>
            </a:extLst>
          </p:cNvPr>
          <p:cNvGrpSpPr/>
          <p:nvPr/>
        </p:nvGrpSpPr>
        <p:grpSpPr>
          <a:xfrm>
            <a:off x="2583402" y="1554491"/>
            <a:ext cx="7537142" cy="5072922"/>
            <a:chOff x="4492488" y="2656358"/>
            <a:chExt cx="3455252" cy="25219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67AE2C-956F-44B1-9983-22464149E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03CF6-256A-4234-9411-D950EF635A2D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13C51CE-98F5-4794-AF5F-24C9847C61C4}"/>
              </a:ext>
            </a:extLst>
          </p:cNvPr>
          <p:cNvSpPr/>
          <p:nvPr/>
        </p:nvSpPr>
        <p:spPr>
          <a:xfrm>
            <a:off x="5015883" y="1713621"/>
            <a:ext cx="3221548" cy="887536"/>
          </a:xfrm>
          <a:prstGeom prst="wedgeRectCallout">
            <a:avLst>
              <a:gd name="adj1" fmla="val -29948"/>
              <a:gd name="adj2" fmla="val 138228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C4F2-2583-43A2-ADF0-529F1BF1F8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937385" y="230587"/>
            <a:ext cx="10576106" cy="11354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24CB31-543A-4850-8EC2-F1E8907D7CC2}"/>
              </a:ext>
            </a:extLst>
          </p:cNvPr>
          <p:cNvGrpSpPr/>
          <p:nvPr/>
        </p:nvGrpSpPr>
        <p:grpSpPr>
          <a:xfrm>
            <a:off x="2274276" y="1516872"/>
            <a:ext cx="7643446" cy="5185769"/>
            <a:chOff x="8249732" y="2656357"/>
            <a:chExt cx="3455253" cy="23927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9DD466-13C3-4B48-B4FB-17C8EF0A9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7945BA-4E52-4ABC-B6FD-1AF0FE47614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A15B7B-EC93-41C6-90B1-7126F07BD214}"/>
              </a:ext>
            </a:extLst>
          </p:cNvPr>
          <p:cNvSpPr/>
          <p:nvPr/>
        </p:nvSpPr>
        <p:spPr>
          <a:xfrm>
            <a:off x="5805996" y="1485566"/>
            <a:ext cx="3897297" cy="21276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7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2B4BD-2F33-411A-BEE2-11E75C9AD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72593-0064-41AF-930D-E6470BEC93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1686758" y="1763824"/>
            <a:ext cx="9587883" cy="158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52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3070A7C-D027-4A77-9CFF-8E2CC74DE32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 \\\b{8844B84A-89C5-44A8-B365-BD6EB88B1DCD}&quot;,&quot;C:\\Users\\tro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- Hàng xóm của e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1B8CB2-BE74-4586-A9B4-A1E54B0568F2}:3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E79650-78C2-404C-85CA-34E8765E0FA2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DF2908-6937-4EB4-A882-44B42AD7FC4F}: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E4F7B-B9DF-4337-89C5-91A550A623C4}:2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152F9D-52F3-46DA-A682-CA0A094EC54E}:2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C0BB69-260F-4680-9A21-A81DF36D2AF3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98D071-1FC8-4C5A-A0DA-666E02FE33A9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92CAF8-18AA-4E2F-8850-F8E7FC3CF5F5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1423D1-484A-47C7-98CE-2897AEC8D838}:3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F95A4D-ACD7-4001-8EA4-2CBC07934437}:3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60</Words>
  <Application>Microsoft Office PowerPoint</Application>
  <PresentationFormat>Widescreen</PresentationFormat>
  <Paragraphs>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17- Hàng xóm của em</dc:title>
  <dc:creator>ASUS</dc:creator>
  <cp:lastModifiedBy>Hòa Trọng</cp:lastModifiedBy>
  <cp:revision>17</cp:revision>
  <dcterms:created xsi:type="dcterms:W3CDTF">2020-08-26T09:35:00Z</dcterms:created>
  <dcterms:modified xsi:type="dcterms:W3CDTF">2026-04-30T09:43:14Z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