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20" r:id="rId2"/>
    <p:sldId id="303" r:id="rId3"/>
    <p:sldId id="319" r:id="rId4"/>
    <p:sldId id="307" r:id="rId5"/>
    <p:sldId id="292" r:id="rId6"/>
  </p:sldIdLst>
  <p:sldSz cx="12192000" cy="6858000"/>
  <p:notesSz cx="9144000" cy="6858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BE020"/>
    <a:srgbClr val="E4FDC3"/>
    <a:srgbClr val="CAFB89"/>
    <a:srgbClr val="007635"/>
    <a:srgbClr val="002776"/>
    <a:srgbClr val="D9FCAA"/>
    <a:srgbClr val="C8FB85"/>
    <a:srgbClr val="9FF828"/>
    <a:srgbClr val="FFFF66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79" autoAdjust="0"/>
    <p:restoredTop sz="94660"/>
  </p:normalViewPr>
  <p:slideViewPr>
    <p:cSldViewPr>
      <p:cViewPr varScale="1">
        <p:scale>
          <a:sx n="105" d="100"/>
          <a:sy n="105" d="100"/>
        </p:scale>
        <p:origin x="229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EB16D1-9A7E-485E-9C2F-029C2F2A970C}" type="datetimeFigureOut">
              <a:rPr lang="en-US" smtClean="0"/>
              <a:pPr/>
              <a:t>4/30/2026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B4EA56-B637-4A4F-8B17-7696E60E72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5946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B4EA56-B637-4A4F-8B17-7696E60E7298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590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B4EA56-B637-4A4F-8B17-7696E60E729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5496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B4EA56-B637-4A4F-8B17-7696E60E7298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9708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B4EA56-B637-4A4F-8B17-7696E60E7298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9634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C10971-9F6A-4F3D-A457-2EB52B81417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4783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8FA92-DCEB-416D-A3AA-345BE494323E}" type="datetimeFigureOut">
              <a:rPr lang="en-US" smtClean="0"/>
              <a:pPr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7AED0-1251-46AC-8102-BF35D3C7A7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49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8FA92-DCEB-416D-A3AA-345BE494323E}" type="datetimeFigureOut">
              <a:rPr lang="en-US" smtClean="0"/>
              <a:pPr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7AED0-1251-46AC-8102-BF35D3C7A7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035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8FA92-DCEB-416D-A3AA-345BE494323E}" type="datetimeFigureOut">
              <a:rPr lang="en-US" smtClean="0"/>
              <a:pPr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7AED0-1251-46AC-8102-BF35D3C7A7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9179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653667" y="600200"/>
            <a:ext cx="84904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916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8FA92-DCEB-416D-A3AA-345BE494323E}" type="datetimeFigureOut">
              <a:rPr lang="en-US" smtClean="0"/>
              <a:pPr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7AED0-1251-46AC-8102-BF35D3C7A7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948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8FA92-DCEB-416D-A3AA-345BE494323E}" type="datetimeFigureOut">
              <a:rPr lang="en-US" smtClean="0"/>
              <a:pPr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7AED0-1251-46AC-8102-BF35D3C7A7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009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8FA92-DCEB-416D-A3AA-345BE494323E}" type="datetimeFigureOut">
              <a:rPr lang="en-US" smtClean="0"/>
              <a:pPr/>
              <a:t>4/30/2026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7AED0-1251-46AC-8102-BF35D3C7A7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67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8FA92-DCEB-416D-A3AA-345BE494323E}" type="datetimeFigureOut">
              <a:rPr lang="en-US" smtClean="0"/>
              <a:pPr/>
              <a:t>4/30/2026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7AED0-1251-46AC-8102-BF35D3C7A7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505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8FA92-DCEB-416D-A3AA-345BE494323E}" type="datetimeFigureOut">
              <a:rPr lang="en-US" smtClean="0"/>
              <a:pPr/>
              <a:t>4/30/2026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7AED0-1251-46AC-8102-BF35D3C7A7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083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8FA92-DCEB-416D-A3AA-345BE494323E}" type="datetimeFigureOut">
              <a:rPr lang="en-US" smtClean="0"/>
              <a:pPr/>
              <a:t>4/30/2026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7AED0-1251-46AC-8102-BF35D3C7A7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781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8FA92-DCEB-416D-A3AA-345BE494323E}" type="datetimeFigureOut">
              <a:rPr lang="en-US" smtClean="0"/>
              <a:pPr/>
              <a:t>4/30/2026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7AED0-1251-46AC-8102-BF35D3C7A7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602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8FA92-DCEB-416D-A3AA-345BE494323E}" type="datetimeFigureOut">
              <a:rPr lang="en-US" smtClean="0"/>
              <a:pPr/>
              <a:t>4/30/2026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7AED0-1251-46AC-8102-BF35D3C7A7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256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8FA92-DCEB-416D-A3AA-345BE494323E}" type="datetimeFigureOut">
              <a:rPr lang="en-US" smtClean="0"/>
              <a:pPr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7AED0-1251-46AC-8102-BF35D3C7A7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763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Document 17"/>
          <p:cNvSpPr/>
          <p:nvPr/>
        </p:nvSpPr>
        <p:spPr>
          <a:xfrm>
            <a:off x="-17799" y="-14642"/>
            <a:ext cx="12383008" cy="2072042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0 w 21600"/>
              <a:gd name="connsiteY0" fmla="*/ 0 h 17322"/>
              <a:gd name="connsiteX1" fmla="*/ 21600 w 21600"/>
              <a:gd name="connsiteY1" fmla="*/ 0 h 17322"/>
              <a:gd name="connsiteX2" fmla="*/ 21600 w 21600"/>
              <a:gd name="connsiteY2" fmla="*/ 17322 h 17322"/>
              <a:gd name="connsiteX3" fmla="*/ 50 w 21600"/>
              <a:gd name="connsiteY3" fmla="*/ 13503 h 17322"/>
              <a:gd name="connsiteX4" fmla="*/ 0 w 21600"/>
              <a:gd name="connsiteY4" fmla="*/ 0 h 17322"/>
              <a:gd name="connsiteX0" fmla="*/ 0 w 21600"/>
              <a:gd name="connsiteY0" fmla="*/ 0 h 18888"/>
              <a:gd name="connsiteX1" fmla="*/ 21600 w 21600"/>
              <a:gd name="connsiteY1" fmla="*/ 0 h 18888"/>
              <a:gd name="connsiteX2" fmla="*/ 21600 w 21600"/>
              <a:gd name="connsiteY2" fmla="*/ 17322 h 18888"/>
              <a:gd name="connsiteX3" fmla="*/ 50 w 21600"/>
              <a:gd name="connsiteY3" fmla="*/ 13503 h 18888"/>
              <a:gd name="connsiteX4" fmla="*/ 0 w 21600"/>
              <a:gd name="connsiteY4" fmla="*/ 0 h 18888"/>
              <a:gd name="connsiteX0" fmla="*/ 0 w 21600"/>
              <a:gd name="connsiteY0" fmla="*/ 0 h 18322"/>
              <a:gd name="connsiteX1" fmla="*/ 21600 w 21600"/>
              <a:gd name="connsiteY1" fmla="*/ 0 h 18322"/>
              <a:gd name="connsiteX2" fmla="*/ 21600 w 21600"/>
              <a:gd name="connsiteY2" fmla="*/ 17322 h 18322"/>
              <a:gd name="connsiteX3" fmla="*/ 15726 w 21600"/>
              <a:gd name="connsiteY3" fmla="*/ 14955 h 18322"/>
              <a:gd name="connsiteX4" fmla="*/ 50 w 21600"/>
              <a:gd name="connsiteY4" fmla="*/ 13503 h 18322"/>
              <a:gd name="connsiteX5" fmla="*/ 0 w 21600"/>
              <a:gd name="connsiteY5" fmla="*/ 0 h 18322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600 w 21600"/>
              <a:gd name="connsiteY2" fmla="*/ 17322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600 w 21600"/>
              <a:gd name="connsiteY2" fmla="*/ 17322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499 w 21600"/>
              <a:gd name="connsiteY2" fmla="*/ 15907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736"/>
              <a:gd name="connsiteX1" fmla="*/ 21600 w 21600"/>
              <a:gd name="connsiteY1" fmla="*/ 0 h 18736"/>
              <a:gd name="connsiteX2" fmla="*/ 21524 w 21600"/>
              <a:gd name="connsiteY2" fmla="*/ 18736 h 18736"/>
              <a:gd name="connsiteX3" fmla="*/ 15726 w 21600"/>
              <a:gd name="connsiteY3" fmla="*/ 14955 h 18736"/>
              <a:gd name="connsiteX4" fmla="*/ 5570 w 21600"/>
              <a:gd name="connsiteY4" fmla="*/ 18390 h 18736"/>
              <a:gd name="connsiteX5" fmla="*/ 50 w 21600"/>
              <a:gd name="connsiteY5" fmla="*/ 13503 h 18736"/>
              <a:gd name="connsiteX6" fmla="*/ 0 w 21600"/>
              <a:gd name="connsiteY6" fmla="*/ 0 h 18736"/>
              <a:gd name="connsiteX0" fmla="*/ 0 w 21600"/>
              <a:gd name="connsiteY0" fmla="*/ 0 h 18736"/>
              <a:gd name="connsiteX1" fmla="*/ 21600 w 21600"/>
              <a:gd name="connsiteY1" fmla="*/ 0 h 18736"/>
              <a:gd name="connsiteX2" fmla="*/ 21524 w 21600"/>
              <a:gd name="connsiteY2" fmla="*/ 18736 h 18736"/>
              <a:gd name="connsiteX3" fmla="*/ 15726 w 21600"/>
              <a:gd name="connsiteY3" fmla="*/ 14147 h 18736"/>
              <a:gd name="connsiteX4" fmla="*/ 5570 w 21600"/>
              <a:gd name="connsiteY4" fmla="*/ 18390 h 18736"/>
              <a:gd name="connsiteX5" fmla="*/ 50 w 21600"/>
              <a:gd name="connsiteY5" fmla="*/ 13503 h 18736"/>
              <a:gd name="connsiteX6" fmla="*/ 0 w 21600"/>
              <a:gd name="connsiteY6" fmla="*/ 0 h 18736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50 w 21600"/>
              <a:gd name="connsiteY5" fmla="*/ 13503 h 19811"/>
              <a:gd name="connsiteX6" fmla="*/ 0 w 21600"/>
              <a:gd name="connsiteY6" fmla="*/ 0 h 19811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25 w 21600"/>
              <a:gd name="connsiteY5" fmla="*/ 17343 h 19811"/>
              <a:gd name="connsiteX6" fmla="*/ 0 w 21600"/>
              <a:gd name="connsiteY6" fmla="*/ 0 h 19811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25 w 21600"/>
              <a:gd name="connsiteY5" fmla="*/ 17343 h 19811"/>
              <a:gd name="connsiteX6" fmla="*/ 0 w 21600"/>
              <a:gd name="connsiteY6" fmla="*/ 0 h 19811"/>
              <a:gd name="connsiteX0" fmla="*/ 0 w 21600"/>
              <a:gd name="connsiteY0" fmla="*/ 0 h 20417"/>
              <a:gd name="connsiteX1" fmla="*/ 21600 w 21600"/>
              <a:gd name="connsiteY1" fmla="*/ 0 h 20417"/>
              <a:gd name="connsiteX2" fmla="*/ 21524 w 21600"/>
              <a:gd name="connsiteY2" fmla="*/ 18736 h 20417"/>
              <a:gd name="connsiteX3" fmla="*/ 15726 w 21600"/>
              <a:gd name="connsiteY3" fmla="*/ 14147 h 20417"/>
              <a:gd name="connsiteX4" fmla="*/ 8393 w 21600"/>
              <a:gd name="connsiteY4" fmla="*/ 20411 h 20417"/>
              <a:gd name="connsiteX5" fmla="*/ 25 w 21600"/>
              <a:gd name="connsiteY5" fmla="*/ 17343 h 20417"/>
              <a:gd name="connsiteX6" fmla="*/ 0 w 21600"/>
              <a:gd name="connsiteY6" fmla="*/ 0 h 20417"/>
              <a:gd name="connsiteX0" fmla="*/ 0 w 21600"/>
              <a:gd name="connsiteY0" fmla="*/ 0 h 20605"/>
              <a:gd name="connsiteX1" fmla="*/ 21600 w 21600"/>
              <a:gd name="connsiteY1" fmla="*/ 0 h 20605"/>
              <a:gd name="connsiteX2" fmla="*/ 21524 w 21600"/>
              <a:gd name="connsiteY2" fmla="*/ 18736 h 20605"/>
              <a:gd name="connsiteX3" fmla="*/ 15726 w 21600"/>
              <a:gd name="connsiteY3" fmla="*/ 14147 h 20605"/>
              <a:gd name="connsiteX4" fmla="*/ 8393 w 21600"/>
              <a:gd name="connsiteY4" fmla="*/ 20411 h 20605"/>
              <a:gd name="connsiteX5" fmla="*/ 25 w 21600"/>
              <a:gd name="connsiteY5" fmla="*/ 17343 h 20605"/>
              <a:gd name="connsiteX6" fmla="*/ 0 w 21600"/>
              <a:gd name="connsiteY6" fmla="*/ 0 h 20605"/>
              <a:gd name="connsiteX0" fmla="*/ 0 w 21600"/>
              <a:gd name="connsiteY0" fmla="*/ 0 h 20658"/>
              <a:gd name="connsiteX1" fmla="*/ 21600 w 21600"/>
              <a:gd name="connsiteY1" fmla="*/ 0 h 20658"/>
              <a:gd name="connsiteX2" fmla="*/ 21524 w 21600"/>
              <a:gd name="connsiteY2" fmla="*/ 18736 h 20658"/>
              <a:gd name="connsiteX3" fmla="*/ 15726 w 21600"/>
              <a:gd name="connsiteY3" fmla="*/ 14147 h 20658"/>
              <a:gd name="connsiteX4" fmla="*/ 8393 w 21600"/>
              <a:gd name="connsiteY4" fmla="*/ 20411 h 20658"/>
              <a:gd name="connsiteX5" fmla="*/ 101 w 21600"/>
              <a:gd name="connsiteY5" fmla="*/ 18151 h 20658"/>
              <a:gd name="connsiteX6" fmla="*/ 0 w 21600"/>
              <a:gd name="connsiteY6" fmla="*/ 0 h 20658"/>
              <a:gd name="connsiteX0" fmla="*/ 0 w 21600"/>
              <a:gd name="connsiteY0" fmla="*/ 0 h 20618"/>
              <a:gd name="connsiteX1" fmla="*/ 21600 w 21600"/>
              <a:gd name="connsiteY1" fmla="*/ 0 h 20618"/>
              <a:gd name="connsiteX2" fmla="*/ 21524 w 21600"/>
              <a:gd name="connsiteY2" fmla="*/ 18736 h 20618"/>
              <a:gd name="connsiteX3" fmla="*/ 15726 w 21600"/>
              <a:gd name="connsiteY3" fmla="*/ 14147 h 20618"/>
              <a:gd name="connsiteX4" fmla="*/ 8393 w 21600"/>
              <a:gd name="connsiteY4" fmla="*/ 20411 h 20618"/>
              <a:gd name="connsiteX5" fmla="*/ 101 w 21600"/>
              <a:gd name="connsiteY5" fmla="*/ 18151 h 20618"/>
              <a:gd name="connsiteX6" fmla="*/ 0 w 21600"/>
              <a:gd name="connsiteY6" fmla="*/ 0 h 20618"/>
              <a:gd name="connsiteX0" fmla="*/ 76 w 21676"/>
              <a:gd name="connsiteY0" fmla="*/ 0 h 20662"/>
              <a:gd name="connsiteX1" fmla="*/ 21676 w 21676"/>
              <a:gd name="connsiteY1" fmla="*/ 0 h 20662"/>
              <a:gd name="connsiteX2" fmla="*/ 21600 w 21676"/>
              <a:gd name="connsiteY2" fmla="*/ 18736 h 20662"/>
              <a:gd name="connsiteX3" fmla="*/ 15802 w 21676"/>
              <a:gd name="connsiteY3" fmla="*/ 14147 h 20662"/>
              <a:gd name="connsiteX4" fmla="*/ 8469 w 21676"/>
              <a:gd name="connsiteY4" fmla="*/ 20411 h 20662"/>
              <a:gd name="connsiteX5" fmla="*/ 1 w 21676"/>
              <a:gd name="connsiteY5" fmla="*/ 18757 h 20662"/>
              <a:gd name="connsiteX6" fmla="*/ 76 w 21676"/>
              <a:gd name="connsiteY6" fmla="*/ 0 h 20662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4147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7163 w 21676"/>
              <a:gd name="connsiteY3" fmla="*/ 16168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20757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1893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1893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225"/>
              <a:gd name="connsiteX1" fmla="*/ 21676 w 21676"/>
              <a:gd name="connsiteY1" fmla="*/ 0 h 23225"/>
              <a:gd name="connsiteX2" fmla="*/ 21625 w 21676"/>
              <a:gd name="connsiteY2" fmla="*/ 18938 h 23225"/>
              <a:gd name="connsiteX3" fmla="*/ 17591 w 21676"/>
              <a:gd name="connsiteY3" fmla="*/ 19806 h 23225"/>
              <a:gd name="connsiteX4" fmla="*/ 8469 w 21676"/>
              <a:gd name="connsiteY4" fmla="*/ 23038 h 23225"/>
              <a:gd name="connsiteX5" fmla="*/ 1 w 21676"/>
              <a:gd name="connsiteY5" fmla="*/ 20416 h 23225"/>
              <a:gd name="connsiteX6" fmla="*/ 76 w 21676"/>
              <a:gd name="connsiteY6" fmla="*/ 0 h 23225"/>
              <a:gd name="connsiteX0" fmla="*/ 76 w 21676"/>
              <a:gd name="connsiteY0" fmla="*/ 0 h 23225"/>
              <a:gd name="connsiteX1" fmla="*/ 21676 w 21676"/>
              <a:gd name="connsiteY1" fmla="*/ 0 h 23225"/>
              <a:gd name="connsiteX2" fmla="*/ 21625 w 21676"/>
              <a:gd name="connsiteY2" fmla="*/ 18938 h 23225"/>
              <a:gd name="connsiteX3" fmla="*/ 17591 w 21676"/>
              <a:gd name="connsiteY3" fmla="*/ 19806 h 23225"/>
              <a:gd name="connsiteX4" fmla="*/ 8290 w 21676"/>
              <a:gd name="connsiteY4" fmla="*/ 23038 h 23225"/>
              <a:gd name="connsiteX5" fmla="*/ 1 w 21676"/>
              <a:gd name="connsiteY5" fmla="*/ 20416 h 23225"/>
              <a:gd name="connsiteX6" fmla="*/ 76 w 21676"/>
              <a:gd name="connsiteY6" fmla="*/ 0 h 23225"/>
              <a:gd name="connsiteX0" fmla="*/ 76 w 21676"/>
              <a:gd name="connsiteY0" fmla="*/ 0 h 23054"/>
              <a:gd name="connsiteX1" fmla="*/ 21676 w 21676"/>
              <a:gd name="connsiteY1" fmla="*/ 0 h 23054"/>
              <a:gd name="connsiteX2" fmla="*/ 21625 w 21676"/>
              <a:gd name="connsiteY2" fmla="*/ 18938 h 23054"/>
              <a:gd name="connsiteX3" fmla="*/ 17591 w 21676"/>
              <a:gd name="connsiteY3" fmla="*/ 19806 h 23054"/>
              <a:gd name="connsiteX4" fmla="*/ 8290 w 21676"/>
              <a:gd name="connsiteY4" fmla="*/ 23038 h 23054"/>
              <a:gd name="connsiteX5" fmla="*/ 1 w 21676"/>
              <a:gd name="connsiteY5" fmla="*/ 20416 h 23054"/>
              <a:gd name="connsiteX6" fmla="*/ 76 w 21676"/>
              <a:gd name="connsiteY6" fmla="*/ 0 h 23054"/>
              <a:gd name="connsiteX0" fmla="*/ 76 w 21676"/>
              <a:gd name="connsiteY0" fmla="*/ 0 h 23038"/>
              <a:gd name="connsiteX1" fmla="*/ 21676 w 21676"/>
              <a:gd name="connsiteY1" fmla="*/ 0 h 23038"/>
              <a:gd name="connsiteX2" fmla="*/ 21625 w 21676"/>
              <a:gd name="connsiteY2" fmla="*/ 18938 h 23038"/>
              <a:gd name="connsiteX3" fmla="*/ 17591 w 21676"/>
              <a:gd name="connsiteY3" fmla="*/ 19806 h 23038"/>
              <a:gd name="connsiteX4" fmla="*/ 8290 w 21676"/>
              <a:gd name="connsiteY4" fmla="*/ 23038 h 23038"/>
              <a:gd name="connsiteX5" fmla="*/ 1 w 21676"/>
              <a:gd name="connsiteY5" fmla="*/ 20416 h 23038"/>
              <a:gd name="connsiteX6" fmla="*/ 76 w 21676"/>
              <a:gd name="connsiteY6" fmla="*/ 0 h 23038"/>
              <a:gd name="connsiteX0" fmla="*/ 76 w 21676"/>
              <a:gd name="connsiteY0" fmla="*/ 0 h 23038"/>
              <a:gd name="connsiteX1" fmla="*/ 21676 w 21676"/>
              <a:gd name="connsiteY1" fmla="*/ 0 h 23038"/>
              <a:gd name="connsiteX2" fmla="*/ 21625 w 21676"/>
              <a:gd name="connsiteY2" fmla="*/ 18938 h 23038"/>
              <a:gd name="connsiteX3" fmla="*/ 18037 w 21676"/>
              <a:gd name="connsiteY3" fmla="*/ 19806 h 23038"/>
              <a:gd name="connsiteX4" fmla="*/ 8290 w 21676"/>
              <a:gd name="connsiteY4" fmla="*/ 23038 h 23038"/>
              <a:gd name="connsiteX5" fmla="*/ 1 w 21676"/>
              <a:gd name="connsiteY5" fmla="*/ 20416 h 23038"/>
              <a:gd name="connsiteX6" fmla="*/ 76 w 21676"/>
              <a:gd name="connsiteY6" fmla="*/ 0 h 23038"/>
              <a:gd name="connsiteX0" fmla="*/ 76 w 21676"/>
              <a:gd name="connsiteY0" fmla="*/ 0 h 23038"/>
              <a:gd name="connsiteX1" fmla="*/ 21676 w 21676"/>
              <a:gd name="connsiteY1" fmla="*/ 0 h 23038"/>
              <a:gd name="connsiteX2" fmla="*/ 21625 w 21676"/>
              <a:gd name="connsiteY2" fmla="*/ 19390 h 23038"/>
              <a:gd name="connsiteX3" fmla="*/ 18037 w 21676"/>
              <a:gd name="connsiteY3" fmla="*/ 19806 h 23038"/>
              <a:gd name="connsiteX4" fmla="*/ 8290 w 21676"/>
              <a:gd name="connsiteY4" fmla="*/ 23038 h 23038"/>
              <a:gd name="connsiteX5" fmla="*/ 1 w 21676"/>
              <a:gd name="connsiteY5" fmla="*/ 20416 h 23038"/>
              <a:gd name="connsiteX6" fmla="*/ 76 w 21676"/>
              <a:gd name="connsiteY6" fmla="*/ 0 h 23038"/>
              <a:gd name="connsiteX0" fmla="*/ 76 w 21676"/>
              <a:gd name="connsiteY0" fmla="*/ 0 h 23038"/>
              <a:gd name="connsiteX1" fmla="*/ 21676 w 21676"/>
              <a:gd name="connsiteY1" fmla="*/ 0 h 23038"/>
              <a:gd name="connsiteX2" fmla="*/ 21625 w 21676"/>
              <a:gd name="connsiteY2" fmla="*/ 19390 h 23038"/>
              <a:gd name="connsiteX3" fmla="*/ 18037 w 21676"/>
              <a:gd name="connsiteY3" fmla="*/ 19806 h 23038"/>
              <a:gd name="connsiteX4" fmla="*/ 8290 w 21676"/>
              <a:gd name="connsiteY4" fmla="*/ 23038 h 23038"/>
              <a:gd name="connsiteX5" fmla="*/ 1 w 21676"/>
              <a:gd name="connsiteY5" fmla="*/ 20416 h 23038"/>
              <a:gd name="connsiteX6" fmla="*/ 76 w 21676"/>
              <a:gd name="connsiteY6" fmla="*/ 0 h 23038"/>
              <a:gd name="connsiteX0" fmla="*/ 76 w 21676"/>
              <a:gd name="connsiteY0" fmla="*/ 0 h 23075"/>
              <a:gd name="connsiteX1" fmla="*/ 21676 w 21676"/>
              <a:gd name="connsiteY1" fmla="*/ 0 h 23075"/>
              <a:gd name="connsiteX2" fmla="*/ 21625 w 21676"/>
              <a:gd name="connsiteY2" fmla="*/ 19390 h 23075"/>
              <a:gd name="connsiteX3" fmla="*/ 18037 w 21676"/>
              <a:gd name="connsiteY3" fmla="*/ 19806 h 23075"/>
              <a:gd name="connsiteX4" fmla="*/ 8290 w 21676"/>
              <a:gd name="connsiteY4" fmla="*/ 23038 h 23075"/>
              <a:gd name="connsiteX5" fmla="*/ 1 w 21676"/>
              <a:gd name="connsiteY5" fmla="*/ 20416 h 23075"/>
              <a:gd name="connsiteX6" fmla="*/ 76 w 21676"/>
              <a:gd name="connsiteY6" fmla="*/ 0 h 23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676" h="23075">
                <a:moveTo>
                  <a:pt x="76" y="0"/>
                </a:moveTo>
                <a:lnTo>
                  <a:pt x="21676" y="0"/>
                </a:lnTo>
                <a:cubicBezTo>
                  <a:pt x="21642" y="5302"/>
                  <a:pt x="21659" y="14088"/>
                  <a:pt x="21625" y="19390"/>
                </a:cubicBezTo>
                <a:cubicBezTo>
                  <a:pt x="19315" y="19388"/>
                  <a:pt x="20217" y="19028"/>
                  <a:pt x="18037" y="19806"/>
                </a:cubicBezTo>
                <a:cubicBezTo>
                  <a:pt x="15320" y="20859"/>
                  <a:pt x="10963" y="22677"/>
                  <a:pt x="8290" y="23038"/>
                </a:cubicBezTo>
                <a:cubicBezTo>
                  <a:pt x="5677" y="23406"/>
                  <a:pt x="1035" y="20921"/>
                  <a:pt x="1" y="20416"/>
                </a:cubicBezTo>
                <a:cubicBezTo>
                  <a:pt x="-16" y="15915"/>
                  <a:pt x="93" y="4501"/>
                  <a:pt x="76" y="0"/>
                </a:cubicBezTo>
                <a:close/>
              </a:path>
            </a:pathLst>
          </a:custGeom>
          <a:solidFill>
            <a:srgbClr val="F862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3" tIns="45702" rIns="91403" bIns="45702" rtlCol="0" anchor="ctr"/>
          <a:lstStyle/>
          <a:p>
            <a:pPr algn="ctr"/>
            <a:endParaRPr lang="en-US"/>
          </a:p>
        </p:txBody>
      </p:sp>
      <p:sp>
        <p:nvSpPr>
          <p:cNvPr id="5" name="Flowchart: Document 17"/>
          <p:cNvSpPr/>
          <p:nvPr/>
        </p:nvSpPr>
        <p:spPr>
          <a:xfrm>
            <a:off x="-43199" y="10758"/>
            <a:ext cx="12387599" cy="1777224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0 w 21600"/>
              <a:gd name="connsiteY0" fmla="*/ 0 h 17322"/>
              <a:gd name="connsiteX1" fmla="*/ 21600 w 21600"/>
              <a:gd name="connsiteY1" fmla="*/ 0 h 17322"/>
              <a:gd name="connsiteX2" fmla="*/ 21600 w 21600"/>
              <a:gd name="connsiteY2" fmla="*/ 17322 h 17322"/>
              <a:gd name="connsiteX3" fmla="*/ 50 w 21600"/>
              <a:gd name="connsiteY3" fmla="*/ 13503 h 17322"/>
              <a:gd name="connsiteX4" fmla="*/ 0 w 21600"/>
              <a:gd name="connsiteY4" fmla="*/ 0 h 17322"/>
              <a:gd name="connsiteX0" fmla="*/ 0 w 21600"/>
              <a:gd name="connsiteY0" fmla="*/ 0 h 18888"/>
              <a:gd name="connsiteX1" fmla="*/ 21600 w 21600"/>
              <a:gd name="connsiteY1" fmla="*/ 0 h 18888"/>
              <a:gd name="connsiteX2" fmla="*/ 21600 w 21600"/>
              <a:gd name="connsiteY2" fmla="*/ 17322 h 18888"/>
              <a:gd name="connsiteX3" fmla="*/ 50 w 21600"/>
              <a:gd name="connsiteY3" fmla="*/ 13503 h 18888"/>
              <a:gd name="connsiteX4" fmla="*/ 0 w 21600"/>
              <a:gd name="connsiteY4" fmla="*/ 0 h 18888"/>
              <a:gd name="connsiteX0" fmla="*/ 0 w 21600"/>
              <a:gd name="connsiteY0" fmla="*/ 0 h 18322"/>
              <a:gd name="connsiteX1" fmla="*/ 21600 w 21600"/>
              <a:gd name="connsiteY1" fmla="*/ 0 h 18322"/>
              <a:gd name="connsiteX2" fmla="*/ 21600 w 21600"/>
              <a:gd name="connsiteY2" fmla="*/ 17322 h 18322"/>
              <a:gd name="connsiteX3" fmla="*/ 15726 w 21600"/>
              <a:gd name="connsiteY3" fmla="*/ 14955 h 18322"/>
              <a:gd name="connsiteX4" fmla="*/ 50 w 21600"/>
              <a:gd name="connsiteY4" fmla="*/ 13503 h 18322"/>
              <a:gd name="connsiteX5" fmla="*/ 0 w 21600"/>
              <a:gd name="connsiteY5" fmla="*/ 0 h 18322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600 w 21600"/>
              <a:gd name="connsiteY2" fmla="*/ 17322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600 w 21600"/>
              <a:gd name="connsiteY2" fmla="*/ 17322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499 w 21600"/>
              <a:gd name="connsiteY2" fmla="*/ 15907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736"/>
              <a:gd name="connsiteX1" fmla="*/ 21600 w 21600"/>
              <a:gd name="connsiteY1" fmla="*/ 0 h 18736"/>
              <a:gd name="connsiteX2" fmla="*/ 21524 w 21600"/>
              <a:gd name="connsiteY2" fmla="*/ 18736 h 18736"/>
              <a:gd name="connsiteX3" fmla="*/ 15726 w 21600"/>
              <a:gd name="connsiteY3" fmla="*/ 14955 h 18736"/>
              <a:gd name="connsiteX4" fmla="*/ 5570 w 21600"/>
              <a:gd name="connsiteY4" fmla="*/ 18390 h 18736"/>
              <a:gd name="connsiteX5" fmla="*/ 50 w 21600"/>
              <a:gd name="connsiteY5" fmla="*/ 13503 h 18736"/>
              <a:gd name="connsiteX6" fmla="*/ 0 w 21600"/>
              <a:gd name="connsiteY6" fmla="*/ 0 h 18736"/>
              <a:gd name="connsiteX0" fmla="*/ 0 w 21600"/>
              <a:gd name="connsiteY0" fmla="*/ 0 h 18736"/>
              <a:gd name="connsiteX1" fmla="*/ 21600 w 21600"/>
              <a:gd name="connsiteY1" fmla="*/ 0 h 18736"/>
              <a:gd name="connsiteX2" fmla="*/ 21524 w 21600"/>
              <a:gd name="connsiteY2" fmla="*/ 18736 h 18736"/>
              <a:gd name="connsiteX3" fmla="*/ 15726 w 21600"/>
              <a:gd name="connsiteY3" fmla="*/ 14147 h 18736"/>
              <a:gd name="connsiteX4" fmla="*/ 5570 w 21600"/>
              <a:gd name="connsiteY4" fmla="*/ 18390 h 18736"/>
              <a:gd name="connsiteX5" fmla="*/ 50 w 21600"/>
              <a:gd name="connsiteY5" fmla="*/ 13503 h 18736"/>
              <a:gd name="connsiteX6" fmla="*/ 0 w 21600"/>
              <a:gd name="connsiteY6" fmla="*/ 0 h 18736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50 w 21600"/>
              <a:gd name="connsiteY5" fmla="*/ 13503 h 19811"/>
              <a:gd name="connsiteX6" fmla="*/ 0 w 21600"/>
              <a:gd name="connsiteY6" fmla="*/ 0 h 19811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25 w 21600"/>
              <a:gd name="connsiteY5" fmla="*/ 17343 h 19811"/>
              <a:gd name="connsiteX6" fmla="*/ 0 w 21600"/>
              <a:gd name="connsiteY6" fmla="*/ 0 h 19811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25 w 21600"/>
              <a:gd name="connsiteY5" fmla="*/ 17343 h 19811"/>
              <a:gd name="connsiteX6" fmla="*/ 0 w 21600"/>
              <a:gd name="connsiteY6" fmla="*/ 0 h 19811"/>
              <a:gd name="connsiteX0" fmla="*/ 0 w 21600"/>
              <a:gd name="connsiteY0" fmla="*/ 0 h 20417"/>
              <a:gd name="connsiteX1" fmla="*/ 21600 w 21600"/>
              <a:gd name="connsiteY1" fmla="*/ 0 h 20417"/>
              <a:gd name="connsiteX2" fmla="*/ 21524 w 21600"/>
              <a:gd name="connsiteY2" fmla="*/ 18736 h 20417"/>
              <a:gd name="connsiteX3" fmla="*/ 15726 w 21600"/>
              <a:gd name="connsiteY3" fmla="*/ 14147 h 20417"/>
              <a:gd name="connsiteX4" fmla="*/ 8393 w 21600"/>
              <a:gd name="connsiteY4" fmla="*/ 20411 h 20417"/>
              <a:gd name="connsiteX5" fmla="*/ 25 w 21600"/>
              <a:gd name="connsiteY5" fmla="*/ 17343 h 20417"/>
              <a:gd name="connsiteX6" fmla="*/ 0 w 21600"/>
              <a:gd name="connsiteY6" fmla="*/ 0 h 20417"/>
              <a:gd name="connsiteX0" fmla="*/ 0 w 21600"/>
              <a:gd name="connsiteY0" fmla="*/ 0 h 20605"/>
              <a:gd name="connsiteX1" fmla="*/ 21600 w 21600"/>
              <a:gd name="connsiteY1" fmla="*/ 0 h 20605"/>
              <a:gd name="connsiteX2" fmla="*/ 21524 w 21600"/>
              <a:gd name="connsiteY2" fmla="*/ 18736 h 20605"/>
              <a:gd name="connsiteX3" fmla="*/ 15726 w 21600"/>
              <a:gd name="connsiteY3" fmla="*/ 14147 h 20605"/>
              <a:gd name="connsiteX4" fmla="*/ 8393 w 21600"/>
              <a:gd name="connsiteY4" fmla="*/ 20411 h 20605"/>
              <a:gd name="connsiteX5" fmla="*/ 25 w 21600"/>
              <a:gd name="connsiteY5" fmla="*/ 17343 h 20605"/>
              <a:gd name="connsiteX6" fmla="*/ 0 w 21600"/>
              <a:gd name="connsiteY6" fmla="*/ 0 h 20605"/>
              <a:gd name="connsiteX0" fmla="*/ 0 w 21600"/>
              <a:gd name="connsiteY0" fmla="*/ 0 h 20658"/>
              <a:gd name="connsiteX1" fmla="*/ 21600 w 21600"/>
              <a:gd name="connsiteY1" fmla="*/ 0 h 20658"/>
              <a:gd name="connsiteX2" fmla="*/ 21524 w 21600"/>
              <a:gd name="connsiteY2" fmla="*/ 18736 h 20658"/>
              <a:gd name="connsiteX3" fmla="*/ 15726 w 21600"/>
              <a:gd name="connsiteY3" fmla="*/ 14147 h 20658"/>
              <a:gd name="connsiteX4" fmla="*/ 8393 w 21600"/>
              <a:gd name="connsiteY4" fmla="*/ 20411 h 20658"/>
              <a:gd name="connsiteX5" fmla="*/ 101 w 21600"/>
              <a:gd name="connsiteY5" fmla="*/ 18151 h 20658"/>
              <a:gd name="connsiteX6" fmla="*/ 0 w 21600"/>
              <a:gd name="connsiteY6" fmla="*/ 0 h 20658"/>
              <a:gd name="connsiteX0" fmla="*/ 0 w 21600"/>
              <a:gd name="connsiteY0" fmla="*/ 0 h 20618"/>
              <a:gd name="connsiteX1" fmla="*/ 21600 w 21600"/>
              <a:gd name="connsiteY1" fmla="*/ 0 h 20618"/>
              <a:gd name="connsiteX2" fmla="*/ 21524 w 21600"/>
              <a:gd name="connsiteY2" fmla="*/ 18736 h 20618"/>
              <a:gd name="connsiteX3" fmla="*/ 15726 w 21600"/>
              <a:gd name="connsiteY3" fmla="*/ 14147 h 20618"/>
              <a:gd name="connsiteX4" fmla="*/ 8393 w 21600"/>
              <a:gd name="connsiteY4" fmla="*/ 20411 h 20618"/>
              <a:gd name="connsiteX5" fmla="*/ 101 w 21600"/>
              <a:gd name="connsiteY5" fmla="*/ 18151 h 20618"/>
              <a:gd name="connsiteX6" fmla="*/ 0 w 21600"/>
              <a:gd name="connsiteY6" fmla="*/ 0 h 20618"/>
              <a:gd name="connsiteX0" fmla="*/ 76 w 21676"/>
              <a:gd name="connsiteY0" fmla="*/ 0 h 20662"/>
              <a:gd name="connsiteX1" fmla="*/ 21676 w 21676"/>
              <a:gd name="connsiteY1" fmla="*/ 0 h 20662"/>
              <a:gd name="connsiteX2" fmla="*/ 21600 w 21676"/>
              <a:gd name="connsiteY2" fmla="*/ 18736 h 20662"/>
              <a:gd name="connsiteX3" fmla="*/ 15802 w 21676"/>
              <a:gd name="connsiteY3" fmla="*/ 14147 h 20662"/>
              <a:gd name="connsiteX4" fmla="*/ 8469 w 21676"/>
              <a:gd name="connsiteY4" fmla="*/ 20411 h 20662"/>
              <a:gd name="connsiteX5" fmla="*/ 1 w 21676"/>
              <a:gd name="connsiteY5" fmla="*/ 18757 h 20662"/>
              <a:gd name="connsiteX6" fmla="*/ 76 w 21676"/>
              <a:gd name="connsiteY6" fmla="*/ 0 h 20662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4147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7163 w 21676"/>
              <a:gd name="connsiteY3" fmla="*/ 16168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20757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1893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1893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676" h="23168">
                <a:moveTo>
                  <a:pt x="76" y="0"/>
                </a:moveTo>
                <a:lnTo>
                  <a:pt x="21676" y="0"/>
                </a:lnTo>
                <a:cubicBezTo>
                  <a:pt x="21642" y="5302"/>
                  <a:pt x="21659" y="13636"/>
                  <a:pt x="21625" y="18938"/>
                </a:cubicBezTo>
                <a:cubicBezTo>
                  <a:pt x="19315" y="18936"/>
                  <a:pt x="19771" y="19028"/>
                  <a:pt x="17591" y="19806"/>
                </a:cubicBezTo>
                <a:cubicBezTo>
                  <a:pt x="14874" y="20859"/>
                  <a:pt x="11082" y="23280"/>
                  <a:pt x="8469" y="23038"/>
                </a:cubicBezTo>
                <a:cubicBezTo>
                  <a:pt x="5856" y="24009"/>
                  <a:pt x="1035" y="19262"/>
                  <a:pt x="1" y="18757"/>
                </a:cubicBezTo>
                <a:cubicBezTo>
                  <a:pt x="-16" y="14256"/>
                  <a:pt x="93" y="4501"/>
                  <a:pt x="76" y="0"/>
                </a:cubicBezTo>
                <a:close/>
              </a:path>
            </a:pathLst>
          </a:custGeom>
          <a:solidFill>
            <a:srgbClr val="D600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3" tIns="45702" rIns="91403" bIns="45702"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-659635" y="-848744"/>
            <a:ext cx="2469633" cy="2296731"/>
            <a:chOff x="-2957976" y="-1125796"/>
            <a:chExt cx="2469633" cy="2296731"/>
          </a:xfrm>
        </p:grpSpPr>
        <p:sp>
          <p:nvSpPr>
            <p:cNvPr id="7" name="Oval 6"/>
            <p:cNvSpPr/>
            <p:nvPr/>
          </p:nvSpPr>
          <p:spPr>
            <a:xfrm rot="9814622">
              <a:off x="-2957976" y="-1125796"/>
              <a:ext cx="2469633" cy="2296731"/>
            </a:xfrm>
            <a:prstGeom prst="ellipse">
              <a:avLst/>
            </a:prstGeom>
            <a:solidFill>
              <a:srgbClr val="E20C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 rot="968493">
              <a:off x="-2721155" y="-827037"/>
              <a:ext cx="2069022" cy="1931010"/>
            </a:xfrm>
            <a:prstGeom prst="ellipse">
              <a:avLst/>
            </a:prstGeom>
            <a:solidFill>
              <a:srgbClr val="FF99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 rot="2150288">
              <a:off x="-2540893" y="-528917"/>
              <a:ext cx="1825297" cy="158373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-22390" y="-84016"/>
            <a:ext cx="1341530" cy="1200280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ctr"/>
            <a:r>
              <a:rPr lang="en-US" sz="7200" b="1" dirty="0">
                <a:solidFill>
                  <a:srgbClr val="E20CA5"/>
                </a:solidFill>
                <a:latin typeface="Arial Rounded MT Bold" pitchFamily="34" charset="0"/>
                <a:ea typeface="Arial-Rounded" pitchFamily="34" charset="0"/>
                <a:cs typeface="Times New Roman" pitchFamily="18" charset="0"/>
              </a:rPr>
              <a:t>8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772257" y="189140"/>
            <a:ext cx="10227833" cy="2123610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ctr"/>
            <a:r>
              <a:rPr lang="en-US" sz="6600" b="1" dirty="0">
                <a:ln w="3175">
                  <a:solidFill>
                    <a:schemeClr val="bg1"/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ĐẤT NƯỚC VÀ CON NGƯỜI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3048000" y="2971801"/>
            <a:ext cx="7620000" cy="1805108"/>
            <a:chOff x="9566064" y="964372"/>
            <a:chExt cx="5446164" cy="698253"/>
          </a:xfrm>
        </p:grpSpPr>
        <p:sp>
          <p:nvSpPr>
            <p:cNvPr id="13" name="Rectangle 10"/>
            <p:cNvSpPr/>
            <p:nvPr/>
          </p:nvSpPr>
          <p:spPr>
            <a:xfrm rot="416356">
              <a:off x="13066912" y="966823"/>
              <a:ext cx="1945316" cy="695802"/>
            </a:xfrm>
            <a:custGeom>
              <a:avLst/>
              <a:gdLst>
                <a:gd name="connsiteX0" fmla="*/ 0 w 5334000"/>
                <a:gd name="connsiteY0" fmla="*/ 0 h 724766"/>
                <a:gd name="connsiteX1" fmla="*/ 5334000 w 5334000"/>
                <a:gd name="connsiteY1" fmla="*/ 0 h 724766"/>
                <a:gd name="connsiteX2" fmla="*/ 5334000 w 5334000"/>
                <a:gd name="connsiteY2" fmla="*/ 724766 h 724766"/>
                <a:gd name="connsiteX3" fmla="*/ 0 w 5334000"/>
                <a:gd name="connsiteY3" fmla="*/ 724766 h 724766"/>
                <a:gd name="connsiteX4" fmla="*/ 0 w 5334000"/>
                <a:gd name="connsiteY4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69873 w 5334002"/>
                <a:gd name="connsiteY2" fmla="*/ 506124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49092 w 5334002"/>
                <a:gd name="connsiteY2" fmla="*/ 454170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333999"/>
                <a:gd name="connsiteY0" fmla="*/ 0 h 724766"/>
                <a:gd name="connsiteX1" fmla="*/ 5334000 w 5333999"/>
                <a:gd name="connsiteY1" fmla="*/ 0 h 724766"/>
                <a:gd name="connsiteX2" fmla="*/ 3970191 w 5333999"/>
                <a:gd name="connsiteY2" fmla="*/ 513468 h 724766"/>
                <a:gd name="connsiteX3" fmla="*/ 5334000 w 5333999"/>
                <a:gd name="connsiteY3" fmla="*/ 724766 h 724766"/>
                <a:gd name="connsiteX4" fmla="*/ 0 w 5333999"/>
                <a:gd name="connsiteY4" fmla="*/ 724766 h 724766"/>
                <a:gd name="connsiteX5" fmla="*/ 0 w 5333999"/>
                <a:gd name="connsiteY5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572681 w 5334002"/>
                <a:gd name="connsiteY2" fmla="*/ 409907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649495"/>
                <a:gd name="connsiteY0" fmla="*/ 0 h 724766"/>
                <a:gd name="connsiteX1" fmla="*/ 5649496 w 5649495"/>
                <a:gd name="connsiteY1" fmla="*/ 27302 h 724766"/>
                <a:gd name="connsiteX2" fmla="*/ 4572681 w 5649495"/>
                <a:gd name="connsiteY2" fmla="*/ 409907 h 724766"/>
                <a:gd name="connsiteX3" fmla="*/ 5334000 w 5649495"/>
                <a:gd name="connsiteY3" fmla="*/ 724766 h 724766"/>
                <a:gd name="connsiteX4" fmla="*/ 0 w 5649495"/>
                <a:gd name="connsiteY4" fmla="*/ 724766 h 724766"/>
                <a:gd name="connsiteX5" fmla="*/ 0 w 5649495"/>
                <a:gd name="connsiteY5" fmla="*/ 0 h 724766"/>
                <a:gd name="connsiteX0" fmla="*/ -1 w 5673840"/>
                <a:gd name="connsiteY0" fmla="*/ 152873 h 697464"/>
                <a:gd name="connsiteX1" fmla="*/ 5673841 w 5673840"/>
                <a:gd name="connsiteY1" fmla="*/ 0 h 697464"/>
                <a:gd name="connsiteX2" fmla="*/ 4597026 w 5673840"/>
                <a:gd name="connsiteY2" fmla="*/ 382605 h 697464"/>
                <a:gd name="connsiteX3" fmla="*/ 5358345 w 5673840"/>
                <a:gd name="connsiteY3" fmla="*/ 697464 h 697464"/>
                <a:gd name="connsiteX4" fmla="*/ 24345 w 5673840"/>
                <a:gd name="connsiteY4" fmla="*/ 697464 h 697464"/>
                <a:gd name="connsiteX5" fmla="*/ -1 w 5673840"/>
                <a:gd name="connsiteY5" fmla="*/ 152873 h 697464"/>
                <a:gd name="connsiteX0" fmla="*/ -1 w 5673840"/>
                <a:gd name="connsiteY0" fmla="*/ 152873 h 697464"/>
                <a:gd name="connsiteX1" fmla="*/ 5673841 w 5673840"/>
                <a:gd name="connsiteY1" fmla="*/ 0 h 697464"/>
                <a:gd name="connsiteX2" fmla="*/ 4597026 w 5673840"/>
                <a:gd name="connsiteY2" fmla="*/ 382605 h 697464"/>
                <a:gd name="connsiteX3" fmla="*/ 5358345 w 5673840"/>
                <a:gd name="connsiteY3" fmla="*/ 697464 h 697464"/>
                <a:gd name="connsiteX4" fmla="*/ 6831 w 5673840"/>
                <a:gd name="connsiteY4" fmla="*/ 568730 h 697464"/>
                <a:gd name="connsiteX5" fmla="*/ -1 w 5673840"/>
                <a:gd name="connsiteY5" fmla="*/ 152873 h 697464"/>
                <a:gd name="connsiteX0" fmla="*/ -1 w 5673840"/>
                <a:gd name="connsiteY0" fmla="*/ 152873 h 661803"/>
                <a:gd name="connsiteX1" fmla="*/ 5673841 w 5673840"/>
                <a:gd name="connsiteY1" fmla="*/ 0 h 661803"/>
                <a:gd name="connsiteX2" fmla="*/ 4597026 w 5673840"/>
                <a:gd name="connsiteY2" fmla="*/ 382605 h 661803"/>
                <a:gd name="connsiteX3" fmla="*/ 5253439 w 5673840"/>
                <a:gd name="connsiteY3" fmla="*/ 661803 h 661803"/>
                <a:gd name="connsiteX4" fmla="*/ 6831 w 5673840"/>
                <a:gd name="connsiteY4" fmla="*/ 568730 h 661803"/>
                <a:gd name="connsiteX5" fmla="*/ -1 w 5673840"/>
                <a:gd name="connsiteY5" fmla="*/ 152873 h 661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673840" h="661803">
                  <a:moveTo>
                    <a:pt x="-1" y="152873"/>
                  </a:moveTo>
                  <a:lnTo>
                    <a:pt x="5673841" y="0"/>
                  </a:lnTo>
                  <a:cubicBezTo>
                    <a:pt x="5674995" y="102899"/>
                    <a:pt x="4595872" y="279706"/>
                    <a:pt x="4597026" y="382605"/>
                  </a:cubicBezTo>
                  <a:lnTo>
                    <a:pt x="5253439" y="661803"/>
                  </a:lnTo>
                  <a:lnTo>
                    <a:pt x="6831" y="568730"/>
                  </a:lnTo>
                  <a:lnTo>
                    <a:pt x="-1" y="152873"/>
                  </a:lnTo>
                  <a:close/>
                </a:path>
              </a:pathLst>
            </a:custGeom>
            <a:solidFill>
              <a:srgbClr val="E20C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8" tIns="45714" rIns="91428" bIns="45714" spcCol="0"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0"/>
            <p:cNvSpPr/>
            <p:nvPr/>
          </p:nvSpPr>
          <p:spPr>
            <a:xfrm>
              <a:off x="9566064" y="964372"/>
              <a:ext cx="5334002" cy="646524"/>
            </a:xfrm>
            <a:custGeom>
              <a:avLst/>
              <a:gdLst>
                <a:gd name="connsiteX0" fmla="*/ 0 w 5334000"/>
                <a:gd name="connsiteY0" fmla="*/ 0 h 724766"/>
                <a:gd name="connsiteX1" fmla="*/ 5334000 w 5334000"/>
                <a:gd name="connsiteY1" fmla="*/ 0 h 724766"/>
                <a:gd name="connsiteX2" fmla="*/ 5334000 w 5334000"/>
                <a:gd name="connsiteY2" fmla="*/ 724766 h 724766"/>
                <a:gd name="connsiteX3" fmla="*/ 0 w 5334000"/>
                <a:gd name="connsiteY3" fmla="*/ 724766 h 724766"/>
                <a:gd name="connsiteX4" fmla="*/ 0 w 5334000"/>
                <a:gd name="connsiteY4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69873 w 5334002"/>
                <a:gd name="connsiteY2" fmla="*/ 506124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49092 w 5334002"/>
                <a:gd name="connsiteY2" fmla="*/ 454170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334002" h="724766">
                  <a:moveTo>
                    <a:pt x="0" y="0"/>
                  </a:moveTo>
                  <a:lnTo>
                    <a:pt x="5334000" y="0"/>
                  </a:lnTo>
                  <a:cubicBezTo>
                    <a:pt x="5335154" y="102899"/>
                    <a:pt x="4847938" y="351271"/>
                    <a:pt x="4849092" y="454170"/>
                  </a:cubicBezTo>
                  <a:lnTo>
                    <a:pt x="5334000" y="724766"/>
                  </a:lnTo>
                  <a:lnTo>
                    <a:pt x="0" y="7247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8" tIns="45714" rIns="91428" bIns="45714" spcCol="0"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0"/>
            <p:cNvSpPr/>
            <p:nvPr/>
          </p:nvSpPr>
          <p:spPr>
            <a:xfrm>
              <a:off x="9589679" y="1015739"/>
              <a:ext cx="5049983" cy="543791"/>
            </a:xfrm>
            <a:custGeom>
              <a:avLst/>
              <a:gdLst>
                <a:gd name="connsiteX0" fmla="*/ 0 w 5334000"/>
                <a:gd name="connsiteY0" fmla="*/ 0 h 724766"/>
                <a:gd name="connsiteX1" fmla="*/ 5334000 w 5334000"/>
                <a:gd name="connsiteY1" fmla="*/ 0 h 724766"/>
                <a:gd name="connsiteX2" fmla="*/ 5334000 w 5334000"/>
                <a:gd name="connsiteY2" fmla="*/ 724766 h 724766"/>
                <a:gd name="connsiteX3" fmla="*/ 0 w 5334000"/>
                <a:gd name="connsiteY3" fmla="*/ 724766 h 724766"/>
                <a:gd name="connsiteX4" fmla="*/ 0 w 5334000"/>
                <a:gd name="connsiteY4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69873 w 5334002"/>
                <a:gd name="connsiteY2" fmla="*/ 506124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49092 w 5334002"/>
                <a:gd name="connsiteY2" fmla="*/ 454170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334002" h="724766">
                  <a:moveTo>
                    <a:pt x="0" y="0"/>
                  </a:moveTo>
                  <a:lnTo>
                    <a:pt x="5334000" y="0"/>
                  </a:lnTo>
                  <a:cubicBezTo>
                    <a:pt x="5335154" y="102899"/>
                    <a:pt x="4847938" y="351271"/>
                    <a:pt x="4849092" y="454170"/>
                  </a:cubicBezTo>
                  <a:lnTo>
                    <a:pt x="5334000" y="724766"/>
                  </a:lnTo>
                  <a:lnTo>
                    <a:pt x="0" y="7247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8" tIns="45714" rIns="91428" bIns="45714" spcCol="0"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6"/>
          <p:cNvSpPr/>
          <p:nvPr/>
        </p:nvSpPr>
        <p:spPr>
          <a:xfrm rot="269291">
            <a:off x="1355374" y="3547504"/>
            <a:ext cx="1377723" cy="1308100"/>
          </a:xfrm>
          <a:custGeom>
            <a:avLst/>
            <a:gdLst>
              <a:gd name="connsiteX0" fmla="*/ 0 w 1322292"/>
              <a:gd name="connsiteY0" fmla="*/ 0 h 1023843"/>
              <a:gd name="connsiteX1" fmla="*/ 1322292 w 1322292"/>
              <a:gd name="connsiteY1" fmla="*/ 0 h 1023843"/>
              <a:gd name="connsiteX2" fmla="*/ 1322292 w 1322292"/>
              <a:gd name="connsiteY2" fmla="*/ 1023843 h 1023843"/>
              <a:gd name="connsiteX3" fmla="*/ 0 w 1322292"/>
              <a:gd name="connsiteY3" fmla="*/ 1023843 h 1023843"/>
              <a:gd name="connsiteX4" fmla="*/ 0 w 1322292"/>
              <a:gd name="connsiteY4" fmla="*/ 0 h 1023843"/>
              <a:gd name="connsiteX0" fmla="*/ 38 w 1322330"/>
              <a:gd name="connsiteY0" fmla="*/ 0 h 1023843"/>
              <a:gd name="connsiteX1" fmla="*/ 1322330 w 1322330"/>
              <a:gd name="connsiteY1" fmla="*/ 0 h 1023843"/>
              <a:gd name="connsiteX2" fmla="*/ 1322330 w 1322330"/>
              <a:gd name="connsiteY2" fmla="*/ 1023843 h 1023843"/>
              <a:gd name="connsiteX3" fmla="*/ 38 w 1322330"/>
              <a:gd name="connsiteY3" fmla="*/ 1023843 h 1023843"/>
              <a:gd name="connsiteX4" fmla="*/ 401820 w 1322330"/>
              <a:gd name="connsiteY4" fmla="*/ 432335 h 1023843"/>
              <a:gd name="connsiteX5" fmla="*/ 38 w 1322330"/>
              <a:gd name="connsiteY5" fmla="*/ 0 h 1023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22330" h="1023843">
                <a:moveTo>
                  <a:pt x="38" y="0"/>
                </a:moveTo>
                <a:lnTo>
                  <a:pt x="1322330" y="0"/>
                </a:lnTo>
                <a:lnTo>
                  <a:pt x="1322330" y="1023843"/>
                </a:lnTo>
                <a:lnTo>
                  <a:pt x="38" y="1023843"/>
                </a:lnTo>
                <a:cubicBezTo>
                  <a:pt x="-4580" y="845146"/>
                  <a:pt x="406438" y="611032"/>
                  <a:pt x="401820" y="432335"/>
                </a:cubicBezTo>
                <a:lnTo>
                  <a:pt x="38" y="0"/>
                </a:lnTo>
                <a:close/>
              </a:path>
            </a:pathLst>
          </a:custGeom>
          <a:solidFill>
            <a:srgbClr val="C86866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489815">
            <a:off x="1680060" y="3483997"/>
            <a:ext cx="1360900" cy="1201439"/>
          </a:xfrm>
          <a:custGeom>
            <a:avLst/>
            <a:gdLst>
              <a:gd name="connsiteX0" fmla="*/ 0 w 1322292"/>
              <a:gd name="connsiteY0" fmla="*/ 0 h 1023843"/>
              <a:gd name="connsiteX1" fmla="*/ 1322292 w 1322292"/>
              <a:gd name="connsiteY1" fmla="*/ 0 h 1023843"/>
              <a:gd name="connsiteX2" fmla="*/ 1322292 w 1322292"/>
              <a:gd name="connsiteY2" fmla="*/ 1023843 h 1023843"/>
              <a:gd name="connsiteX3" fmla="*/ 0 w 1322292"/>
              <a:gd name="connsiteY3" fmla="*/ 1023843 h 1023843"/>
              <a:gd name="connsiteX4" fmla="*/ 0 w 1322292"/>
              <a:gd name="connsiteY4" fmla="*/ 0 h 1023843"/>
              <a:gd name="connsiteX0" fmla="*/ 38 w 1322330"/>
              <a:gd name="connsiteY0" fmla="*/ 0 h 1023843"/>
              <a:gd name="connsiteX1" fmla="*/ 1322330 w 1322330"/>
              <a:gd name="connsiteY1" fmla="*/ 0 h 1023843"/>
              <a:gd name="connsiteX2" fmla="*/ 1322330 w 1322330"/>
              <a:gd name="connsiteY2" fmla="*/ 1023843 h 1023843"/>
              <a:gd name="connsiteX3" fmla="*/ 38 w 1322330"/>
              <a:gd name="connsiteY3" fmla="*/ 1023843 h 1023843"/>
              <a:gd name="connsiteX4" fmla="*/ 401820 w 1322330"/>
              <a:gd name="connsiteY4" fmla="*/ 432335 h 1023843"/>
              <a:gd name="connsiteX5" fmla="*/ 38 w 1322330"/>
              <a:gd name="connsiteY5" fmla="*/ 0 h 1023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22330" h="1023843">
                <a:moveTo>
                  <a:pt x="38" y="0"/>
                </a:moveTo>
                <a:lnTo>
                  <a:pt x="1322330" y="0"/>
                </a:lnTo>
                <a:lnTo>
                  <a:pt x="1322330" y="1023843"/>
                </a:lnTo>
                <a:lnTo>
                  <a:pt x="38" y="1023843"/>
                </a:lnTo>
                <a:cubicBezTo>
                  <a:pt x="-4580" y="845146"/>
                  <a:pt x="406438" y="611032"/>
                  <a:pt x="401820" y="432335"/>
                </a:cubicBezTo>
                <a:lnTo>
                  <a:pt x="38" y="0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7"/>
          <p:cNvGrpSpPr/>
          <p:nvPr/>
        </p:nvGrpSpPr>
        <p:grpSpPr>
          <a:xfrm>
            <a:off x="2084292" y="2971801"/>
            <a:ext cx="1654973" cy="1612907"/>
            <a:chOff x="1149549" y="1066515"/>
            <a:chExt cx="992332" cy="992332"/>
          </a:xfrm>
          <a:solidFill>
            <a:srgbClr val="F0720A"/>
          </a:solidFill>
        </p:grpSpPr>
        <p:sp>
          <p:nvSpPr>
            <p:cNvPr id="19" name="Oval 18"/>
            <p:cNvSpPr/>
            <p:nvPr/>
          </p:nvSpPr>
          <p:spPr>
            <a:xfrm>
              <a:off x="1149549" y="1066515"/>
              <a:ext cx="992332" cy="992332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1188514" y="1081550"/>
              <a:ext cx="914400" cy="914400"/>
            </a:xfrm>
            <a:prstGeom prst="ellipse">
              <a:avLst/>
            </a:prstGeom>
            <a:solidFill>
              <a:srgbClr val="E20CA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2438716" y="3455113"/>
            <a:ext cx="990600" cy="646282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ctr"/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Bài</a:t>
            </a:r>
            <a:endParaRPr lang="en-US" sz="3600" b="1" dirty="0">
              <a:solidFill>
                <a:schemeClr val="bg1"/>
              </a:solidFill>
              <a:latin typeface="Times New Roman" panose="02020603050405020304" pitchFamily="18" charset="0"/>
              <a:ea typeface="Arial-Rounded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048000" y="3302243"/>
            <a:ext cx="6605191" cy="923281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ctr"/>
            <a:r>
              <a:rPr lang="en-US" sz="5400" b="1" dirty="0">
                <a:solidFill>
                  <a:srgbClr val="7030A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ÔN TẬP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80237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5" descr="E:\QUYNH\anh tai ve poiwer oint\5e43c1f10bb5d163599e9eba_tải hình ảnh hoa đồng tiền.pn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625" b="36233"/>
          <a:stretch/>
        </p:blipFill>
        <p:spPr bwMode="auto">
          <a:xfrm rot="5400000" flipH="1">
            <a:off x="8288835" y="2704383"/>
            <a:ext cx="4175461" cy="4177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5" descr="E:\QUYNH\anh tai ve poiwer oint\5e43c1f10bb5d163599e9eba_tải hình ảnh hoa đồng tiền.pn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625" b="36233"/>
          <a:stretch/>
        </p:blipFill>
        <p:spPr bwMode="auto">
          <a:xfrm>
            <a:off x="1" y="0"/>
            <a:ext cx="2752137" cy="2753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E:\QUYNH\anh tai ve poiwer oint\chim 6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0521" y="-47207"/>
            <a:ext cx="2328809" cy="2651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Straight Connector 6"/>
          <p:cNvCxnSpPr/>
          <p:nvPr/>
        </p:nvCxnSpPr>
        <p:spPr>
          <a:xfrm>
            <a:off x="6606517" y="219183"/>
            <a:ext cx="5201916" cy="0"/>
          </a:xfrm>
          <a:prstGeom prst="line">
            <a:avLst/>
          </a:prstGeom>
          <a:ln w="38100">
            <a:solidFill>
              <a:srgbClr val="00B05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1808432" y="219183"/>
            <a:ext cx="0" cy="2534292"/>
          </a:xfrm>
          <a:prstGeom prst="line">
            <a:avLst/>
          </a:prstGeom>
          <a:ln w="38100">
            <a:solidFill>
              <a:srgbClr val="00B05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31243" y="6548064"/>
            <a:ext cx="8436039" cy="0"/>
          </a:xfrm>
          <a:prstGeom prst="line">
            <a:avLst/>
          </a:prstGeom>
          <a:ln w="28575">
            <a:solidFill>
              <a:srgbClr val="00B050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57453" y="2279374"/>
            <a:ext cx="0" cy="4191188"/>
          </a:xfrm>
          <a:prstGeom prst="line">
            <a:avLst/>
          </a:prstGeom>
          <a:ln w="38100">
            <a:solidFill>
              <a:srgbClr val="00B05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3856383" y="2279375"/>
            <a:ext cx="5500268" cy="2173357"/>
          </a:xfrm>
          <a:prstGeom prst="roundRect">
            <a:avLst/>
          </a:prstGeom>
          <a:solidFill>
            <a:srgbClr val="7030A0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7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3820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3855" y="13855"/>
            <a:ext cx="12192000" cy="173791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spcCol="0"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6684209"/>
            <a:ext cx="12192000" cy="173791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spcCol="0"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1449463" y="421544"/>
            <a:ext cx="9828137" cy="646282"/>
            <a:chOff x="6928" y="287832"/>
            <a:chExt cx="8782051" cy="646282"/>
          </a:xfrm>
        </p:grpSpPr>
        <p:sp>
          <p:nvSpPr>
            <p:cNvPr id="7" name="Oval 6"/>
            <p:cNvSpPr/>
            <p:nvPr/>
          </p:nvSpPr>
          <p:spPr>
            <a:xfrm>
              <a:off x="6928" y="320477"/>
              <a:ext cx="609600" cy="609600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03" tIns="45702" rIns="91403" bIns="45702" rtlCol="0" anchor="ctr"/>
            <a:lstStyle/>
            <a:p>
              <a:pPr algn="ctr"/>
              <a:r>
                <a:rPr lang="en-US" sz="3600" b="1" dirty="0">
                  <a:solidFill>
                    <a:schemeClr val="bg1"/>
                  </a:solidFill>
                  <a:latin typeface="Arial Rounded MT Bold" pitchFamily="34" charset="0"/>
                  <a:cs typeface="Times New Roman" pitchFamily="18" charset="0"/>
                </a:rPr>
                <a:t>5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16528" y="287832"/>
              <a:ext cx="8172451" cy="646282"/>
            </a:xfrm>
            <a:prstGeom prst="rect">
              <a:avLst/>
            </a:prstGeom>
            <a:noFill/>
          </p:spPr>
          <p:txBody>
            <a:bodyPr wrap="square" lIns="91391" tIns="45696" rIns="91391" bIns="45696" rtlCol="0">
              <a:spAutoFit/>
            </a:bodyPr>
            <a:lstStyle/>
            <a:p>
              <a:pPr algn="just"/>
              <a:r>
                <a:rPr lang="en-US" sz="3600" dirty="0" err="1">
                  <a:latin typeface="Times New Roman" panose="02020603050405020304" pitchFamily="18" charset="0"/>
                  <a:ea typeface="Arial-Rounded" panose="020B0500000000000000" pitchFamily="34" charset="0"/>
                  <a:cs typeface="Times New Roman" panose="02020603050405020304" pitchFamily="18" charset="0"/>
                </a:rPr>
                <a:t>Hãy</a:t>
              </a:r>
              <a:r>
                <a:rPr lang="en-US" sz="3600" dirty="0">
                  <a:latin typeface="Times New Roman" panose="02020603050405020304" pitchFamily="18" charset="0"/>
                  <a:ea typeface="Arial-Rounded" panose="020B0500000000000000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latin typeface="Times New Roman" panose="02020603050405020304" pitchFamily="18" charset="0"/>
                  <a:ea typeface="Arial-Rounded" panose="020B0500000000000000" pitchFamily="34" charset="0"/>
                  <a:cs typeface="Times New Roman" panose="02020603050405020304" pitchFamily="18" charset="0"/>
                </a:rPr>
                <a:t>viết</a:t>
              </a:r>
              <a:r>
                <a:rPr lang="en-US" sz="3600" dirty="0">
                  <a:latin typeface="Times New Roman" panose="02020603050405020304" pitchFamily="18" charset="0"/>
                  <a:ea typeface="Arial-Rounded" panose="020B0500000000000000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latin typeface="Times New Roman" panose="02020603050405020304" pitchFamily="18" charset="0"/>
                  <a:ea typeface="Arial-Rounded" panose="020B0500000000000000" pitchFamily="34" charset="0"/>
                  <a:cs typeface="Times New Roman" panose="02020603050405020304" pitchFamily="18" charset="0"/>
                </a:rPr>
                <a:t>lại</a:t>
              </a:r>
              <a:r>
                <a:rPr lang="en-US" sz="3600" dirty="0">
                  <a:latin typeface="Times New Roman" panose="02020603050405020304" pitchFamily="18" charset="0"/>
                  <a:ea typeface="Arial-Rounded" panose="020B0500000000000000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latin typeface="Times New Roman" panose="02020603050405020304" pitchFamily="18" charset="0"/>
                  <a:ea typeface="Arial-Rounded" panose="020B0500000000000000" pitchFamily="34" charset="0"/>
                  <a:cs typeface="Times New Roman" panose="02020603050405020304" pitchFamily="18" charset="0"/>
                </a:rPr>
                <a:t>đúng</a:t>
              </a:r>
              <a:r>
                <a:rPr lang="en-US" sz="3600" dirty="0">
                  <a:latin typeface="Times New Roman" panose="02020603050405020304" pitchFamily="18" charset="0"/>
                  <a:ea typeface="Arial-Rounded" panose="020B0500000000000000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latin typeface="Times New Roman" panose="02020603050405020304" pitchFamily="18" charset="0"/>
                  <a:ea typeface="Arial-Rounded" panose="020B0500000000000000" pitchFamily="34" charset="0"/>
                  <a:cs typeface="Times New Roman" panose="02020603050405020304" pitchFamily="18" charset="0"/>
                </a:rPr>
                <a:t>chính</a:t>
              </a:r>
              <a:r>
                <a:rPr lang="en-US" sz="3600" dirty="0">
                  <a:latin typeface="Times New Roman" panose="02020603050405020304" pitchFamily="18" charset="0"/>
                  <a:ea typeface="Arial-Rounded" panose="020B0500000000000000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latin typeface="Times New Roman" panose="02020603050405020304" pitchFamily="18" charset="0"/>
                  <a:ea typeface="Arial-Rounded" panose="020B0500000000000000" pitchFamily="34" charset="0"/>
                  <a:cs typeface="Times New Roman" panose="02020603050405020304" pitchFamily="18" charset="0"/>
                </a:rPr>
                <a:t>tả</a:t>
              </a:r>
              <a:r>
                <a:rPr lang="en-US" sz="3600" dirty="0">
                  <a:latin typeface="Times New Roman" panose="02020603050405020304" pitchFamily="18" charset="0"/>
                  <a:ea typeface="Arial-Rounded" panose="020B0500000000000000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latin typeface="Times New Roman" panose="02020603050405020304" pitchFamily="18" charset="0"/>
                  <a:ea typeface="Arial-Rounded" panose="020B0500000000000000" pitchFamily="34" charset="0"/>
                  <a:cs typeface="Times New Roman" panose="02020603050405020304" pitchFamily="18" charset="0"/>
                </a:rPr>
                <a:t>những</a:t>
              </a:r>
              <a:r>
                <a:rPr lang="en-US" sz="3600" dirty="0">
                  <a:latin typeface="Times New Roman" panose="02020603050405020304" pitchFamily="18" charset="0"/>
                  <a:ea typeface="Arial-Rounded" panose="020B0500000000000000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latin typeface="Times New Roman" panose="02020603050405020304" pitchFamily="18" charset="0"/>
                  <a:ea typeface="Arial-Rounded" panose="020B0500000000000000" pitchFamily="34" charset="0"/>
                  <a:cs typeface="Times New Roman" panose="02020603050405020304" pitchFamily="18" charset="0"/>
                </a:rPr>
                <a:t>câu</a:t>
              </a:r>
              <a:r>
                <a:rPr lang="en-US" sz="3600" dirty="0">
                  <a:latin typeface="Times New Roman" panose="02020603050405020304" pitchFamily="18" charset="0"/>
                  <a:ea typeface="Arial-Rounded" panose="020B0500000000000000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latin typeface="Times New Roman" panose="02020603050405020304" pitchFamily="18" charset="0"/>
                  <a:ea typeface="Arial-Rounded" panose="020B0500000000000000" pitchFamily="34" charset="0"/>
                  <a:cs typeface="Times New Roman" panose="02020603050405020304" pitchFamily="18" charset="0"/>
                </a:rPr>
                <a:t>sau</a:t>
              </a:r>
              <a:endParaRPr lang="en-US" sz="3600" b="1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1579418" y="1262227"/>
            <a:ext cx="7058891" cy="646282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just"/>
            <a:r>
              <a:rPr lang="en-US" sz="36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a. </a:t>
            </a:r>
            <a:r>
              <a:rPr lang="en-US" sz="36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nam</a:t>
            </a:r>
            <a:r>
              <a:rPr lang="en-US" sz="36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hà</a:t>
            </a:r>
            <a:r>
              <a:rPr lang="en-US" sz="36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học</a:t>
            </a:r>
            <a:r>
              <a:rPr lang="en-US" sz="36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sinh</a:t>
            </a:r>
            <a:r>
              <a:rPr lang="en-US" sz="36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lớp</a:t>
            </a:r>
            <a:r>
              <a:rPr lang="en-US" sz="36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1</a:t>
            </a:r>
            <a:endParaRPr lang="en-US" sz="3600" b="1" dirty="0">
              <a:latin typeface="Times New Roman" panose="02020603050405020304" pitchFamily="18" charset="0"/>
              <a:ea typeface="Arial-Rounded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589809" y="2059369"/>
            <a:ext cx="9012382" cy="646282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just"/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b. </a:t>
            </a:r>
            <a:r>
              <a:rPr lang="en-US" sz="36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những</a:t>
            </a:r>
            <a:r>
              <a:rPr lang="en-US" sz="36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người</a:t>
            </a:r>
            <a:r>
              <a:rPr lang="en-US" sz="36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lính</a:t>
            </a:r>
            <a:r>
              <a:rPr lang="en-US" sz="36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cứu</a:t>
            </a:r>
            <a:r>
              <a:rPr lang="en-US" sz="36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hỏa</a:t>
            </a:r>
            <a:r>
              <a:rPr lang="en-US" sz="36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rất</a:t>
            </a:r>
            <a:r>
              <a:rPr lang="en-US" sz="36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dũng</a:t>
            </a:r>
            <a:r>
              <a:rPr lang="en-US" sz="36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cảm</a:t>
            </a:r>
            <a:endParaRPr lang="en-US" sz="3600" b="1" dirty="0">
              <a:latin typeface="Times New Roman" panose="02020603050405020304" pitchFamily="18" charset="0"/>
              <a:ea typeface="Arial-Rounded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1066800" y="3124200"/>
            <a:ext cx="10402815" cy="2464288"/>
            <a:chOff x="194040" y="2245147"/>
            <a:chExt cx="8983724" cy="2147323"/>
          </a:xfrm>
        </p:grpSpPr>
        <p:pic>
          <p:nvPicPr>
            <p:cNvPr id="16" name="Picture 2"/>
            <p:cNvPicPr>
              <a:picLocks noChangeAspect="1" noChangeArrowheads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4040" y="2245147"/>
              <a:ext cx="8743950" cy="21473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7" name="Rectangle 16"/>
            <p:cNvSpPr/>
            <p:nvPr/>
          </p:nvSpPr>
          <p:spPr>
            <a:xfrm>
              <a:off x="670490" y="2744441"/>
              <a:ext cx="8507274" cy="58102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vi-VN" sz="3733" b="1" dirty="0">
                  <a:solidFill>
                    <a:srgbClr val="002F8E"/>
                  </a:solidFill>
                  <a:latin typeface="HP001 4 hang 1 ô ly" panose="020B0603050302020204" pitchFamily="34" charset="0"/>
                  <a:ea typeface="Arial-Rounded" pitchFamily="34" charset="0"/>
                  <a:cs typeface="Times New Roman" pitchFamily="18" charset="0"/>
                </a:rPr>
                <a:t>Nam và Hà là</a:t>
              </a:r>
              <a:r>
                <a:rPr lang="en-US" sz="3733" b="1" dirty="0">
                  <a:solidFill>
                    <a:srgbClr val="002F8E"/>
                  </a:solidFill>
                  <a:latin typeface="HP001 4 hang 1 ô ly" panose="020B0603050302020204" pitchFamily="34" charset="0"/>
                  <a:ea typeface="Arial-Rounded" pitchFamily="34" charset="0"/>
                  <a:cs typeface="Times New Roman" pitchFamily="18" charset="0"/>
                </a:rPr>
                <a:t> học sinh lớp 1</a:t>
              </a:r>
              <a:r>
                <a:rPr lang="vi-VN" sz="3733" b="1" dirty="0">
                  <a:solidFill>
                    <a:srgbClr val="002F8E"/>
                  </a:solidFill>
                  <a:latin typeface="HP001 4 hang 1 ô ly" panose="020B0603050302020204" pitchFamily="34" charset="0"/>
                  <a:ea typeface="Arial-Rounded" pitchFamily="34" charset="0"/>
                  <a:cs typeface="Times New Roman" pitchFamily="18" charset="0"/>
                </a:rPr>
                <a:t>.</a:t>
              </a:r>
              <a:endParaRPr lang="en-US" sz="3733" b="1" dirty="0">
                <a:solidFill>
                  <a:srgbClr val="002F8E"/>
                </a:solidFill>
                <a:latin typeface="HP001 4 hang 1 ô ly" panose="020B0603050302020204" pitchFamily="34" charset="0"/>
                <a:ea typeface="Arial-Rounded" pitchFamily="34" charset="0"/>
                <a:cs typeface="Times New Roman" pitchFamily="18" charset="0"/>
              </a:endParaRPr>
            </a:p>
          </p:txBody>
        </p:sp>
      </p:grpSp>
      <p:sp>
        <p:nvSpPr>
          <p:cNvPr id="18" name="Rectangle 17"/>
          <p:cNvSpPr/>
          <p:nvPr/>
        </p:nvSpPr>
        <p:spPr>
          <a:xfrm>
            <a:off x="1654022" y="4428632"/>
            <a:ext cx="9851104" cy="6667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733" b="1" dirty="0">
                <a:solidFill>
                  <a:srgbClr val="002F8E"/>
                </a:solidFill>
                <a:latin typeface="HP001 4 hang 1 ô ly" panose="020B0603050302020204" pitchFamily="34" charset="0"/>
                <a:ea typeface="Arial-Rounded" pitchFamily="34" charset="0"/>
                <a:cs typeface="Times New Roman" pitchFamily="18" charset="0"/>
              </a:rPr>
              <a:t>N</a:t>
            </a:r>
            <a:r>
              <a:rPr lang="en-US" sz="3733" b="1" dirty="0">
                <a:solidFill>
                  <a:srgbClr val="002F8E"/>
                </a:solidFill>
                <a:latin typeface="HP001 4 hang 1 ô ly" panose="020B0603050302020204" pitchFamily="34" charset="0"/>
                <a:ea typeface="Arial-Rounded" pitchFamily="34" charset="0"/>
                <a:cs typeface="Times New Roman" pitchFamily="18" charset="0"/>
              </a:rPr>
              <a:t>hững người lính  cứu hỏa rất </a:t>
            </a:r>
            <a:r>
              <a:rPr lang="vi-VN" sz="3733" b="1" dirty="0">
                <a:solidFill>
                  <a:srgbClr val="002F8E"/>
                </a:solidFill>
                <a:latin typeface="HP001 4 hang 1 ô ly" panose="020B0603050302020204" pitchFamily="34" charset="0"/>
                <a:ea typeface="Arial-Rounded" pitchFamily="34" charset="0"/>
                <a:cs typeface="Times New Roman" pitchFamily="18" charset="0"/>
              </a:rPr>
              <a:t>dũng cảm</a:t>
            </a:r>
            <a:r>
              <a:rPr lang="en-US" sz="3733" b="1" dirty="0">
                <a:solidFill>
                  <a:srgbClr val="002F8E"/>
                </a:solidFill>
                <a:latin typeface="HP001 4 hang 1 ô ly" panose="020B0603050302020204" pitchFamily="34" charset="0"/>
                <a:ea typeface="Arial-Rounded" pitchFamily="34" charset="0"/>
                <a:cs typeface="Times New Roman" pitchFamily="18" charset="0"/>
              </a:rPr>
              <a:t>.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133600" y="1835662"/>
            <a:ext cx="304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657600" y="1835662"/>
            <a:ext cx="304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2078182" y="2590800"/>
            <a:ext cx="304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7162800" y="1374769"/>
            <a:ext cx="685800" cy="47047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>
                <a:solidFill>
                  <a:schemeClr val="tx1"/>
                </a:solidFill>
              </a:rPr>
              <a:t>.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9601200" y="2213358"/>
            <a:ext cx="304799" cy="44938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930375" y="5802618"/>
            <a:ext cx="9728225" cy="646282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just"/>
            <a:r>
              <a:rPr lang="en-US" sz="36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Nêu</a:t>
            </a:r>
            <a:r>
              <a:rPr lang="en-US" sz="36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những</a:t>
            </a:r>
            <a:r>
              <a:rPr lang="en-US" sz="36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lỗi</a:t>
            </a:r>
            <a:r>
              <a:rPr lang="en-US" sz="36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cần</a:t>
            </a:r>
            <a:r>
              <a:rPr lang="en-US" sz="36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phải</a:t>
            </a:r>
            <a:r>
              <a:rPr lang="en-US" sz="36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sửa</a:t>
            </a:r>
            <a:r>
              <a:rPr lang="en-US" sz="36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ở 2 </a:t>
            </a:r>
            <a:r>
              <a:rPr lang="en-US" sz="36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câu</a:t>
            </a:r>
            <a:r>
              <a:rPr lang="en-US" sz="36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đã</a:t>
            </a:r>
            <a:r>
              <a:rPr lang="en-US" sz="36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cho</a:t>
            </a:r>
            <a:r>
              <a:rPr lang="en-US" sz="36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?</a:t>
            </a:r>
            <a:endParaRPr lang="en-US" sz="3600" b="1" dirty="0">
              <a:latin typeface="Times New Roman" panose="02020603050405020304" pitchFamily="18" charset="0"/>
              <a:ea typeface="Arial-Rounded" pitchFamily="34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07952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2" grpId="0" animBg="1"/>
      <p:bldP spid="23" grpId="0" animBg="1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3855" y="13855"/>
            <a:ext cx="12192000" cy="173791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spcCol="0"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6684209"/>
            <a:ext cx="12192000" cy="173791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spcCol="0"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71800" y="187646"/>
            <a:ext cx="8761419" cy="6496563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935181" y="797246"/>
            <a:ext cx="102939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189" indent="-457189">
              <a:buAutoNum type="alphaLcPeriod"/>
            </a:pPr>
            <a:r>
              <a:rPr lang="en-US" sz="28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Tìm</a:t>
            </a:r>
            <a:r>
              <a:rPr lang="en-US" sz="28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đọc</a:t>
            </a:r>
            <a:r>
              <a:rPr lang="en-US" sz="28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cuốn</a:t>
            </a:r>
            <a:r>
              <a:rPr lang="en-US" sz="28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sách</a:t>
            </a:r>
            <a:r>
              <a:rPr lang="en-US" sz="28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hoặc</a:t>
            </a:r>
            <a:r>
              <a:rPr lang="en-US" sz="28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tập</a:t>
            </a:r>
            <a:r>
              <a:rPr lang="en-US" sz="28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thơ</a:t>
            </a:r>
            <a:r>
              <a:rPr lang="en-US" sz="28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nước</a:t>
            </a:r>
            <a:r>
              <a:rPr lang="en-US" sz="28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con </a:t>
            </a:r>
            <a:r>
              <a:rPr lang="en-US" sz="28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Việt</a:t>
            </a:r>
            <a:r>
              <a:rPr lang="en-US" sz="28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Nam.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1752600" y="187646"/>
            <a:ext cx="3733800" cy="646282"/>
            <a:chOff x="-245917" y="287832"/>
            <a:chExt cx="3733800" cy="646282"/>
          </a:xfrm>
        </p:grpSpPr>
        <p:sp>
          <p:nvSpPr>
            <p:cNvPr id="16" name="Oval 15"/>
            <p:cNvSpPr/>
            <p:nvPr/>
          </p:nvSpPr>
          <p:spPr>
            <a:xfrm>
              <a:off x="-245917" y="287832"/>
              <a:ext cx="609600" cy="609600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03" tIns="45702" rIns="91403" bIns="45702" rtlCol="0" anchor="ctr"/>
            <a:lstStyle/>
            <a:p>
              <a:pPr algn="ctr"/>
              <a:r>
                <a:rPr lang="en-US" sz="3600" b="1" dirty="0">
                  <a:solidFill>
                    <a:schemeClr val="bg1"/>
                  </a:solidFill>
                  <a:latin typeface="Arial Rounded MT Bold" pitchFamily="34" charset="0"/>
                  <a:cs typeface="Times New Roman" pitchFamily="18" charset="0"/>
                </a:rPr>
                <a:t>6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16528" y="287832"/>
              <a:ext cx="2871355" cy="646282"/>
            </a:xfrm>
            <a:prstGeom prst="rect">
              <a:avLst/>
            </a:prstGeom>
            <a:noFill/>
          </p:spPr>
          <p:txBody>
            <a:bodyPr wrap="square" lIns="91391" tIns="45696" rIns="91391" bIns="45696" rtlCol="0">
              <a:spAutoFit/>
            </a:bodyPr>
            <a:lstStyle/>
            <a:p>
              <a:pPr algn="just"/>
              <a:r>
                <a:rPr lang="en-US" sz="3600" dirty="0" err="1">
                  <a:latin typeface="Times New Roman" panose="02020603050405020304" pitchFamily="18" charset="0"/>
                  <a:ea typeface="Arial-Rounded" panose="020B0500000000000000" pitchFamily="34" charset="0"/>
                  <a:cs typeface="Times New Roman" panose="02020603050405020304" pitchFamily="18" charset="0"/>
                </a:rPr>
                <a:t>Đọc</a:t>
              </a:r>
              <a:r>
                <a:rPr lang="en-US" sz="3600" dirty="0">
                  <a:latin typeface="Times New Roman" panose="02020603050405020304" pitchFamily="18" charset="0"/>
                  <a:ea typeface="Arial-Rounded" panose="020B0500000000000000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latin typeface="Times New Roman" panose="02020603050405020304" pitchFamily="18" charset="0"/>
                  <a:ea typeface="Arial-Rounded" panose="020B0500000000000000" pitchFamily="34" charset="0"/>
                  <a:cs typeface="Times New Roman" panose="02020603050405020304" pitchFamily="18" charset="0"/>
                </a:rPr>
                <a:t>mở</a:t>
              </a:r>
              <a:r>
                <a:rPr lang="en-US" sz="3600" dirty="0">
                  <a:latin typeface="Times New Roman" panose="02020603050405020304" pitchFamily="18" charset="0"/>
                  <a:ea typeface="Arial-Rounded" panose="020B0500000000000000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latin typeface="Times New Roman" panose="02020603050405020304" pitchFamily="18" charset="0"/>
                  <a:ea typeface="Arial-Rounded" panose="020B0500000000000000" pitchFamily="34" charset="0"/>
                  <a:cs typeface="Times New Roman" panose="02020603050405020304" pitchFamily="18" charset="0"/>
                </a:rPr>
                <a:t>rộng</a:t>
              </a:r>
              <a:endParaRPr lang="en-US" sz="3600" b="1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935181" y="2004767"/>
            <a:ext cx="5867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b. </a:t>
            </a:r>
            <a:r>
              <a:rPr lang="en-US" sz="28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Nói</a:t>
            </a:r>
            <a:r>
              <a:rPr lang="en-US" sz="28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bạn</a:t>
            </a:r>
            <a:r>
              <a:rPr lang="en-US" sz="28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điều</a:t>
            </a:r>
            <a:r>
              <a:rPr lang="en-US" sz="28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biết</a:t>
            </a:r>
            <a:r>
              <a:rPr lang="en-US" sz="28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thêm</a:t>
            </a:r>
            <a:r>
              <a:rPr lang="en-US" sz="28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cuốn</a:t>
            </a:r>
            <a:r>
              <a:rPr lang="en-US" sz="28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sách</a:t>
            </a:r>
            <a:r>
              <a:rPr lang="en-US" sz="28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hoặc</a:t>
            </a:r>
            <a:r>
              <a:rPr lang="en-US" sz="28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tập</a:t>
            </a:r>
            <a:r>
              <a:rPr lang="en-US" sz="28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thơ</a:t>
            </a:r>
            <a:r>
              <a:rPr lang="en-US" sz="28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đó</a:t>
            </a:r>
            <a:r>
              <a:rPr lang="en-US" sz="28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36205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6629400"/>
            <a:ext cx="12192000" cy="2286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spcCol="0"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" y="0"/>
            <a:ext cx="12192000" cy="2286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spcCol="0"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594" y="5667"/>
            <a:ext cx="12060814" cy="67380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5351127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LMS_API_VERSION" val="SCORM 2004 (4th edition)"/>
  <p:tag name="ISPRING_ULTRA_SCORM_COURSE_ID" val="EC6D7AA5-0BB6-4863-BAB0-374B577D2BB9"/>
  <p:tag name="ISPRING_CMI5_LAUNCH_METHOD" val="any window"/>
  <p:tag name="ISPRING_SCORM_RATE_SLIDES" val="1"/>
  <p:tag name="ISPRINGCLOUDFOLDERID" val="1"/>
  <p:tag name="ISPRINGONLINEFOLDERID" val="1"/>
  <p:tag name="ISPRING_OUTPUT_FOLDER" val="[[&quot;\uFFFD \\\b{8844B84A-89C5-44A8-B365-BD6EB88B1DCD}&quot;,&quot;C:\\Users\\trong\\Desktop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free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PASSING_SCORE" val="100.000000"/>
  <p:tag name="ISPRING_PRESENTATION_TITLE" val="Tiếng Việt 1- Chủ đề 8 Đất nước của em"/>
  <p:tag name="ISPRING_FIRST_PUBLISH" val="1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_SCORM_RATE_QUIZZES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8533D06F-B707-4778-A466-C31123AF00AA}:32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28367E9C-FF49-4CB3-B8DC-A0F3E80A1A54}:30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D4C6E5B4-6B5B-4D3B-BD11-07872DA724E8}:31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BE452F37-D8C2-44C5-8508-856F960BE380}:30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BF664301-D0BA-4327-AD3A-180E414C92B2}:29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3194</TotalTime>
  <Words>119</Words>
  <Application>Microsoft Office PowerPoint</Application>
  <PresentationFormat>Widescreen</PresentationFormat>
  <Paragraphs>23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Arial-Rounded</vt:lpstr>
      <vt:lpstr>Arial</vt:lpstr>
      <vt:lpstr>Arial Rounded MT Bold</vt:lpstr>
      <vt:lpstr>Calibri</vt:lpstr>
      <vt:lpstr>HP001 4 hang 1 ô ly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Tiếng Việt 1- Chủ đề 8 Đất nước của em</dc:title>
  <dc:creator>Windows User</dc:creator>
  <cp:lastModifiedBy>Hòa Trọng</cp:lastModifiedBy>
  <cp:revision>164</cp:revision>
  <dcterms:created xsi:type="dcterms:W3CDTF">2020-06-14T07:01:18Z</dcterms:created>
  <dcterms:modified xsi:type="dcterms:W3CDTF">2026-04-30T09:20:30Z</dcterms:modified>
</cp:coreProperties>
</file>